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333" r:id="rId2"/>
    <p:sldId id="257" r:id="rId3"/>
    <p:sldId id="256" r:id="rId4"/>
    <p:sldId id="258" r:id="rId5"/>
    <p:sldId id="270" r:id="rId6"/>
    <p:sldId id="259" r:id="rId7"/>
    <p:sldId id="260" r:id="rId8"/>
    <p:sldId id="263" r:id="rId9"/>
    <p:sldId id="326" r:id="rId10"/>
    <p:sldId id="327" r:id="rId11"/>
    <p:sldId id="328" r:id="rId12"/>
    <p:sldId id="334" r:id="rId13"/>
    <p:sldId id="295" r:id="rId14"/>
    <p:sldId id="337" r:id="rId15"/>
    <p:sldId id="265" r:id="rId16"/>
    <p:sldId id="293" r:id="rId17"/>
    <p:sldId id="269" r:id="rId18"/>
    <p:sldId id="268" r:id="rId19"/>
    <p:sldId id="294" r:id="rId20"/>
    <p:sldId id="291" r:id="rId21"/>
    <p:sldId id="336" r:id="rId22"/>
    <p:sldId id="264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9" r:id="rId31"/>
    <p:sldId id="280" r:id="rId32"/>
    <p:sldId id="281" r:id="rId33"/>
    <p:sldId id="278" r:id="rId34"/>
    <p:sldId id="282" r:id="rId35"/>
    <p:sldId id="283" r:id="rId36"/>
    <p:sldId id="298" r:id="rId37"/>
    <p:sldId id="297" r:id="rId38"/>
    <p:sldId id="284" r:id="rId39"/>
    <p:sldId id="285" r:id="rId40"/>
    <p:sldId id="286" r:id="rId41"/>
    <p:sldId id="296" r:id="rId42"/>
    <p:sldId id="330" r:id="rId43"/>
    <p:sldId id="289" r:id="rId44"/>
    <p:sldId id="290" r:id="rId45"/>
    <p:sldId id="33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7D9B"/>
    <a:srgbClr val="2D9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72" autoAdjust="0"/>
  </p:normalViewPr>
  <p:slideViewPr>
    <p:cSldViewPr snapToGrid="0">
      <p:cViewPr varScale="1">
        <p:scale>
          <a:sx n="112" d="100"/>
          <a:sy n="112" d="100"/>
        </p:scale>
        <p:origin x="15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 Cement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solidFill>
                <a:srgbClr val="FFFF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1992, Jan</c:v>
                </c:pt>
                <c:pt idx="1">
                  <c:v>1992, April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200</c:v>
                </c:pt>
                <c:pt idx="1">
                  <c:v>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37-4CFB-80AC-F8A894CFC02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99565887"/>
        <c:axId val="699567967"/>
      </c:lineChart>
      <c:catAx>
        <c:axId val="699565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567967"/>
        <c:crosses val="autoZero"/>
        <c:auto val="1"/>
        <c:lblAlgn val="ctr"/>
        <c:lblOffset val="100"/>
        <c:noMultiLvlLbl val="0"/>
      </c:catAx>
      <c:valAx>
        <c:axId val="6995679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9565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Visual Soft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solidFill>
                <a:srgbClr val="FFFF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2001</c:v>
                </c:pt>
                <c:pt idx="1">
                  <c:v>2001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600</c:v>
                </c:pt>
                <c:pt idx="1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34-41D6-A8E1-398E11A10A1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99565887"/>
        <c:axId val="699567967"/>
      </c:lineChart>
      <c:catAx>
        <c:axId val="699565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567967"/>
        <c:crosses val="autoZero"/>
        <c:auto val="1"/>
        <c:lblAlgn val="ctr"/>
        <c:lblOffset val="100"/>
        <c:noMultiLvlLbl val="0"/>
      </c:catAx>
      <c:valAx>
        <c:axId val="6995679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9565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iagrams/_rels/data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iagrams/_rels/drawing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2193C8A-2D77-4A6F-ADF4-50914DBFBE6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581CE4-7CCD-4BD2-9C7E-0B3FEBF0838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D71C19-AA22-4339-8AD9-2D6B1AE9BA64}" type="parTrans" cxnId="{42E78129-A58A-47A5-930E-8CAA5CF30385}">
      <dgm:prSet/>
      <dgm:spPr/>
      <dgm:t>
        <a:bodyPr/>
        <a:lstStyle/>
        <a:p>
          <a:endParaRPr lang="en-US"/>
        </a:p>
      </dgm:t>
    </dgm:pt>
    <dgm:pt modelId="{B042543C-E3F8-4787-AAD4-85676FB965DE}" type="sibTrans" cxnId="{42E78129-A58A-47A5-930E-8CAA5CF30385}">
      <dgm:prSet/>
      <dgm:spPr/>
      <dgm:t>
        <a:bodyPr/>
        <a:lstStyle/>
        <a:p>
          <a:endParaRPr lang="en-US"/>
        </a:p>
      </dgm:t>
    </dgm:pt>
    <dgm:pt modelId="{DB0A4029-CF2D-41C8-B69E-CFEB6DC384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B2D926-133E-4E62-8798-956439671E86}" type="parTrans" cxnId="{913383AD-AB16-42DF-911D-838059CC3221}">
      <dgm:prSet/>
      <dgm:spPr/>
      <dgm:t>
        <a:bodyPr/>
        <a:lstStyle/>
        <a:p>
          <a:endParaRPr lang="en-US"/>
        </a:p>
      </dgm:t>
    </dgm:pt>
    <dgm:pt modelId="{4CB01B15-55EF-488F-8E6A-DCE2C7664B6C}" type="sibTrans" cxnId="{913383AD-AB16-42DF-911D-838059CC3221}">
      <dgm:prSet/>
      <dgm:spPr/>
      <dgm:t>
        <a:bodyPr/>
        <a:lstStyle/>
        <a:p>
          <a:endParaRPr lang="en-US"/>
        </a:p>
      </dgm:t>
    </dgm:pt>
    <dgm:pt modelId="{611A08EF-8272-4E2A-93F6-1BFB48C592C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42602B-FDE4-41CC-B3CC-5A711CA983B2}" type="parTrans" cxnId="{2216D1E0-5A59-4075-A21F-81D0403E87E5}">
      <dgm:prSet/>
      <dgm:spPr/>
      <dgm:t>
        <a:bodyPr/>
        <a:lstStyle/>
        <a:p>
          <a:endParaRPr lang="en-US"/>
        </a:p>
      </dgm:t>
    </dgm:pt>
    <dgm:pt modelId="{DEB1DEBD-F920-460B-9D3E-3FB94F23181D}" type="sibTrans" cxnId="{2216D1E0-5A59-4075-A21F-81D0403E87E5}">
      <dgm:prSet/>
      <dgm:spPr/>
      <dgm:t>
        <a:bodyPr/>
        <a:lstStyle/>
        <a:p>
          <a:endParaRPr lang="en-US"/>
        </a:p>
      </dgm:t>
    </dgm:pt>
    <dgm:pt modelId="{7F4E9012-B40D-4A6D-9F96-DE1DCF92F51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72F85C-27B1-4441-8012-30DDD0DE4A03}" type="parTrans" cxnId="{52528C92-E476-49A0-BEDD-8146165BC625}">
      <dgm:prSet/>
      <dgm:spPr/>
      <dgm:t>
        <a:bodyPr/>
        <a:lstStyle/>
        <a:p>
          <a:endParaRPr lang="en-US"/>
        </a:p>
      </dgm:t>
    </dgm:pt>
    <dgm:pt modelId="{45DD08DB-5CC1-4473-89EF-AAEC02639885}" type="sibTrans" cxnId="{52528C92-E476-49A0-BEDD-8146165BC625}">
      <dgm:prSet/>
      <dgm:spPr/>
      <dgm:t>
        <a:bodyPr/>
        <a:lstStyle/>
        <a:p>
          <a:endParaRPr lang="en-US"/>
        </a:p>
      </dgm:t>
    </dgm:pt>
    <dgm:pt modelId="{C6F91E99-3528-4C33-9726-0406079B6F3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A45596-6740-428E-97F4-711CB2A597FA}" type="parTrans" cxnId="{337A25D8-6029-4687-902A-F08B55F7AF13}">
      <dgm:prSet/>
      <dgm:spPr/>
      <dgm:t>
        <a:bodyPr/>
        <a:lstStyle/>
        <a:p>
          <a:endParaRPr lang="en-US"/>
        </a:p>
      </dgm:t>
    </dgm:pt>
    <dgm:pt modelId="{06A7C402-9C46-49E2-9799-C55CC613F344}" type="sibTrans" cxnId="{337A25D8-6029-4687-902A-F08B55F7AF13}">
      <dgm:prSet/>
      <dgm:spPr/>
      <dgm:t>
        <a:bodyPr/>
        <a:lstStyle/>
        <a:p>
          <a:endParaRPr lang="en-US"/>
        </a:p>
      </dgm:t>
    </dgm:pt>
    <dgm:pt modelId="{CBCEDE2F-385C-4C35-A679-7C474E71E77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FCFE41-3E07-4EDD-8EF2-1EF79D520212}" type="parTrans" cxnId="{E9C5C873-4F2C-4055-AD5B-CBE92307EC66}">
      <dgm:prSet/>
      <dgm:spPr/>
      <dgm:t>
        <a:bodyPr/>
        <a:lstStyle/>
        <a:p>
          <a:endParaRPr lang="en-US"/>
        </a:p>
      </dgm:t>
    </dgm:pt>
    <dgm:pt modelId="{D0F2C322-41B9-4F2D-9D51-7E1F822C750C}" type="sibTrans" cxnId="{E9C5C873-4F2C-4055-AD5B-CBE92307EC66}">
      <dgm:prSet/>
      <dgm:spPr/>
      <dgm:t>
        <a:bodyPr/>
        <a:lstStyle/>
        <a:p>
          <a:endParaRPr lang="en-US"/>
        </a:p>
      </dgm:t>
    </dgm:pt>
    <dgm:pt modelId="{E1EBFFB4-F338-404C-AB96-7E36F98AE82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C966C4-04FC-4F23-AC2E-82DAAFEFC3BD}" type="parTrans" cxnId="{12E6A81F-1504-4F74-9FE9-4AEA84A714DC}">
      <dgm:prSet/>
      <dgm:spPr/>
      <dgm:t>
        <a:bodyPr/>
        <a:lstStyle/>
        <a:p>
          <a:endParaRPr lang="en-US"/>
        </a:p>
      </dgm:t>
    </dgm:pt>
    <dgm:pt modelId="{98D36382-9AB2-45FF-82E1-ADF036A1C7FD}" type="sibTrans" cxnId="{12E6A81F-1504-4F74-9FE9-4AEA84A714DC}">
      <dgm:prSet/>
      <dgm:spPr/>
      <dgm:t>
        <a:bodyPr/>
        <a:lstStyle/>
        <a:p>
          <a:endParaRPr lang="en-US"/>
        </a:p>
      </dgm:t>
    </dgm:pt>
    <dgm:pt modelId="{75858AC5-7199-465C-9D19-E198269B803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0AC210-FC7C-434A-B9BC-5BC4D42AA2C1}" type="parTrans" cxnId="{F5D2860B-75CE-43E1-9AFB-1746A69646DC}">
      <dgm:prSet/>
      <dgm:spPr/>
      <dgm:t>
        <a:bodyPr/>
        <a:lstStyle/>
        <a:p>
          <a:endParaRPr lang="en-US"/>
        </a:p>
      </dgm:t>
    </dgm:pt>
    <dgm:pt modelId="{F8163F78-B509-42A0-A23B-278E9F683545}" type="sibTrans" cxnId="{F5D2860B-75CE-43E1-9AFB-1746A69646DC}">
      <dgm:prSet/>
      <dgm:spPr/>
      <dgm:t>
        <a:bodyPr/>
        <a:lstStyle/>
        <a:p>
          <a:endParaRPr lang="en-US"/>
        </a:p>
      </dgm:t>
    </dgm:pt>
    <dgm:pt modelId="{33F19CC7-456E-4386-9800-BEE73849FA54}" type="pres">
      <dgm:prSet presAssocID="{F2193C8A-2D77-4A6F-ADF4-50914DBFBE6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874524-DAFF-400E-AAA1-A38F7CB62732}" type="pres">
      <dgm:prSet presAssocID="{DA581CE4-7CCD-4BD2-9C7E-0B3FEBF08383}" presName="compNode" presStyleCnt="0"/>
      <dgm:spPr/>
    </dgm:pt>
    <dgm:pt modelId="{3434DFA9-40EA-4796-B51F-E4D5284B8A8D}" type="pres">
      <dgm:prSet presAssocID="{DA581CE4-7CCD-4BD2-9C7E-0B3FEBF08383}" presName="pictRect" presStyleLbl="node1" presStyleIdx="0" presStyleCnt="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A93612-E4C7-4B0C-9D46-3DFB65FD6C06}" type="pres">
      <dgm:prSet presAssocID="{DA581CE4-7CCD-4BD2-9C7E-0B3FEBF08383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99E0E5-218D-4447-8A92-7A1EB74CA12D}" type="pres">
      <dgm:prSet presAssocID="{B042543C-E3F8-4787-AAD4-85676FB965D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C8A7C0-83D7-4AF2-B457-1F846D51791E}" type="pres">
      <dgm:prSet presAssocID="{611A08EF-8272-4E2A-93F6-1BFB48C592CC}" presName="compNode" presStyleCnt="0"/>
      <dgm:spPr/>
    </dgm:pt>
    <dgm:pt modelId="{FF6176CA-B3C9-479D-86DD-F35678D6C01F}" type="pres">
      <dgm:prSet presAssocID="{611A08EF-8272-4E2A-93F6-1BFB48C592CC}" presName="pictRect" presStyleLbl="nod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C695FB-A3BE-4DE4-A5C4-F280F32C5459}" type="pres">
      <dgm:prSet presAssocID="{611A08EF-8272-4E2A-93F6-1BFB48C592CC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A8ED2-D633-4628-B443-E4804930AB42}" type="pres">
      <dgm:prSet presAssocID="{DEB1DEBD-F920-460B-9D3E-3FB94F23181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2FFB67D-656D-41FE-8347-D3D852709A23}" type="pres">
      <dgm:prSet presAssocID="{E1EBFFB4-F338-404C-AB96-7E36F98AE823}" presName="compNode" presStyleCnt="0"/>
      <dgm:spPr/>
    </dgm:pt>
    <dgm:pt modelId="{D22EB30C-7667-4F83-A74C-F8A1FF46C480}" type="pres">
      <dgm:prSet presAssocID="{E1EBFFB4-F338-404C-AB96-7E36F98AE823}" presName="pictRect" presStyleLbl="node1" presStyleIdx="2" presStyleCnt="8" custScaleX="9031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DAE3FF7-3317-4963-A821-74869F1C6381}" type="pres">
      <dgm:prSet presAssocID="{E1EBFFB4-F338-404C-AB96-7E36F98AE823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DD0B7-2162-4B0F-81D1-EA108CAB01FA}" type="pres">
      <dgm:prSet presAssocID="{98D36382-9AB2-45FF-82E1-ADF036A1C7F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A35B899-2340-489C-B070-3090A8FAD5AE}" type="pres">
      <dgm:prSet presAssocID="{75858AC5-7199-465C-9D19-E198269B803D}" presName="compNode" presStyleCnt="0"/>
      <dgm:spPr/>
    </dgm:pt>
    <dgm:pt modelId="{0DEC6CA7-6F93-4E4E-A96F-890A28878F25}" type="pres">
      <dgm:prSet presAssocID="{75858AC5-7199-465C-9D19-E198269B803D}" presName="pictRect" presStyleLbl="node1" presStyleIdx="3" presStyleCnt="8" custScaleX="783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5515738-6F2E-4B10-804A-C3C185AC450B}" type="pres">
      <dgm:prSet presAssocID="{75858AC5-7199-465C-9D19-E198269B803D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98B54-52D2-41DC-934E-A7AF9D68C4C2}" type="pres">
      <dgm:prSet presAssocID="{F8163F78-B509-42A0-A23B-278E9F6835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610A705-093C-4432-B823-C01D2343813A}" type="pres">
      <dgm:prSet presAssocID="{7F4E9012-B40D-4A6D-9F96-DE1DCF92F517}" presName="compNode" presStyleCnt="0"/>
      <dgm:spPr/>
    </dgm:pt>
    <dgm:pt modelId="{64421D36-0638-4CBA-9321-4513D9877EB1}" type="pres">
      <dgm:prSet presAssocID="{7F4E9012-B40D-4A6D-9F96-DE1DCF92F517}" presName="pictRect" presStyleLbl="node1" presStyleIdx="4" presStyleCnt="8" custScaleX="9222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BFED663-079D-4FD3-9E15-C6F2BBF7EF9D}" type="pres">
      <dgm:prSet presAssocID="{7F4E9012-B40D-4A6D-9F96-DE1DCF92F517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8C52D-026A-4BD0-A318-DD0BFE0DFD4F}" type="pres">
      <dgm:prSet presAssocID="{45DD08DB-5CC1-4473-89EF-AAEC026398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D16E08F-D9B2-4A75-9033-6B6BF431DF6D}" type="pres">
      <dgm:prSet presAssocID="{CBCEDE2F-385C-4C35-A679-7C474E71E777}" presName="compNode" presStyleCnt="0"/>
      <dgm:spPr/>
    </dgm:pt>
    <dgm:pt modelId="{2A9EB252-9A7D-4B64-84F1-6587D40CB684}" type="pres">
      <dgm:prSet presAssocID="{CBCEDE2F-385C-4C35-A679-7C474E71E777}" presName="pictRect" presStyleLbl="node1" presStyleIdx="5" presStyleCnt="8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5E76A2-BCEC-47ED-9433-5873ABACFE04}" type="pres">
      <dgm:prSet presAssocID="{CBCEDE2F-385C-4C35-A679-7C474E71E777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14ED4-7AA1-4CD6-B337-BDE6DE4BFB43}" type="pres">
      <dgm:prSet presAssocID="{D0F2C322-41B9-4F2D-9D51-7E1F822C75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F65B9AD-BCA2-4FEF-9ECB-0479A6C30E61}" type="pres">
      <dgm:prSet presAssocID="{C6F91E99-3528-4C33-9726-0406079B6F3E}" presName="compNode" presStyleCnt="0"/>
      <dgm:spPr/>
    </dgm:pt>
    <dgm:pt modelId="{36882F3D-4D9D-4038-ABF4-E27286440033}" type="pres">
      <dgm:prSet presAssocID="{C6F91E99-3528-4C33-9726-0406079B6F3E}" presName="pictRect" presStyleLbl="node1" presStyleIdx="6" presStyleCnt="8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80949A-99E9-4B55-9DBF-A396E1159C4F}" type="pres">
      <dgm:prSet presAssocID="{C6F91E99-3528-4C33-9726-0406079B6F3E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150C8-CEF6-48B4-970C-FDB5C25E7BA2}" type="pres">
      <dgm:prSet presAssocID="{06A7C402-9C46-49E2-9799-C55CC613F34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990D35F-0F7F-4630-A240-89874A9424FD}" type="pres">
      <dgm:prSet presAssocID="{DB0A4029-CF2D-41C8-B69E-CFEB6DC384C5}" presName="compNode" presStyleCnt="0"/>
      <dgm:spPr/>
    </dgm:pt>
    <dgm:pt modelId="{77582C9D-AF10-44CC-BA18-7B1C2EB052ED}" type="pres">
      <dgm:prSet presAssocID="{DB0A4029-CF2D-41C8-B69E-CFEB6DC384C5}" presName="pictRect" presStyleLbl="node1" presStyleIdx="7" presStyleCnt="8" custScaleX="94510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F17C68-5362-4579-91FD-24CA8AF270A9}" type="pres">
      <dgm:prSet presAssocID="{DB0A4029-CF2D-41C8-B69E-CFEB6DC384C5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E840CE-AEB7-434A-AB7D-B120F7CC27F1}" type="presOf" srcId="{611A08EF-8272-4E2A-93F6-1BFB48C592CC}" destId="{22C695FB-A3BE-4DE4-A5C4-F280F32C5459}" srcOrd="0" destOrd="0" presId="urn:microsoft.com/office/officeart/2005/8/layout/pList1"/>
    <dgm:cxn modelId="{1D5D6B3B-42EE-4E76-AAE6-CF06E7486750}" type="presOf" srcId="{DB0A4029-CF2D-41C8-B69E-CFEB6DC384C5}" destId="{8EF17C68-5362-4579-91FD-24CA8AF270A9}" srcOrd="0" destOrd="0" presId="urn:microsoft.com/office/officeart/2005/8/layout/pList1"/>
    <dgm:cxn modelId="{337A25D8-6029-4687-902A-F08B55F7AF13}" srcId="{F2193C8A-2D77-4A6F-ADF4-50914DBFBE66}" destId="{C6F91E99-3528-4C33-9726-0406079B6F3E}" srcOrd="6" destOrd="0" parTransId="{A1A45596-6740-428E-97F4-711CB2A597FA}" sibTransId="{06A7C402-9C46-49E2-9799-C55CC613F344}"/>
    <dgm:cxn modelId="{52528C92-E476-49A0-BEDD-8146165BC625}" srcId="{F2193C8A-2D77-4A6F-ADF4-50914DBFBE66}" destId="{7F4E9012-B40D-4A6D-9F96-DE1DCF92F517}" srcOrd="4" destOrd="0" parTransId="{3E72F85C-27B1-4441-8012-30DDD0DE4A03}" sibTransId="{45DD08DB-5CC1-4473-89EF-AAEC02639885}"/>
    <dgm:cxn modelId="{D520BB79-9E94-4150-8E94-5C87A26D3972}" type="presOf" srcId="{F2193C8A-2D77-4A6F-ADF4-50914DBFBE66}" destId="{33F19CC7-456E-4386-9800-BEE73849FA54}" srcOrd="0" destOrd="0" presId="urn:microsoft.com/office/officeart/2005/8/layout/pList1"/>
    <dgm:cxn modelId="{F5D2860B-75CE-43E1-9AFB-1746A69646DC}" srcId="{F2193C8A-2D77-4A6F-ADF4-50914DBFBE66}" destId="{75858AC5-7199-465C-9D19-E198269B803D}" srcOrd="3" destOrd="0" parTransId="{130AC210-FC7C-434A-B9BC-5BC4D42AA2C1}" sibTransId="{F8163F78-B509-42A0-A23B-278E9F683545}"/>
    <dgm:cxn modelId="{84021B4D-21B9-4666-B09E-E4F09A86C17B}" type="presOf" srcId="{D0F2C322-41B9-4F2D-9D51-7E1F822C750C}" destId="{8E114ED4-7AA1-4CD6-B337-BDE6DE4BFB43}" srcOrd="0" destOrd="0" presId="urn:microsoft.com/office/officeart/2005/8/layout/pList1"/>
    <dgm:cxn modelId="{42E78129-A58A-47A5-930E-8CAA5CF30385}" srcId="{F2193C8A-2D77-4A6F-ADF4-50914DBFBE66}" destId="{DA581CE4-7CCD-4BD2-9C7E-0B3FEBF08383}" srcOrd="0" destOrd="0" parTransId="{F5D71C19-AA22-4339-8AD9-2D6B1AE9BA64}" sibTransId="{B042543C-E3F8-4787-AAD4-85676FB965DE}"/>
    <dgm:cxn modelId="{913383AD-AB16-42DF-911D-838059CC3221}" srcId="{F2193C8A-2D77-4A6F-ADF4-50914DBFBE66}" destId="{DB0A4029-CF2D-41C8-B69E-CFEB6DC384C5}" srcOrd="7" destOrd="0" parTransId="{89B2D926-133E-4E62-8798-956439671E86}" sibTransId="{4CB01B15-55EF-488F-8E6A-DCE2C7664B6C}"/>
    <dgm:cxn modelId="{D5AB7679-20B1-430E-8DA9-A3577D5E9771}" type="presOf" srcId="{06A7C402-9C46-49E2-9799-C55CC613F344}" destId="{FF4150C8-CEF6-48B4-970C-FDB5C25E7BA2}" srcOrd="0" destOrd="0" presId="urn:microsoft.com/office/officeart/2005/8/layout/pList1"/>
    <dgm:cxn modelId="{E9C5C873-4F2C-4055-AD5B-CBE92307EC66}" srcId="{F2193C8A-2D77-4A6F-ADF4-50914DBFBE66}" destId="{CBCEDE2F-385C-4C35-A679-7C474E71E777}" srcOrd="5" destOrd="0" parTransId="{92FCFE41-3E07-4EDD-8EF2-1EF79D520212}" sibTransId="{D0F2C322-41B9-4F2D-9D51-7E1F822C750C}"/>
    <dgm:cxn modelId="{2216D1E0-5A59-4075-A21F-81D0403E87E5}" srcId="{F2193C8A-2D77-4A6F-ADF4-50914DBFBE66}" destId="{611A08EF-8272-4E2A-93F6-1BFB48C592CC}" srcOrd="1" destOrd="0" parTransId="{0C42602B-FDE4-41CC-B3CC-5A711CA983B2}" sibTransId="{DEB1DEBD-F920-460B-9D3E-3FB94F23181D}"/>
    <dgm:cxn modelId="{E9BB8459-47EB-4999-A8B4-29C3909D52C7}" type="presOf" srcId="{45DD08DB-5CC1-4473-89EF-AAEC02639885}" destId="{D4E8C52D-026A-4BD0-A318-DD0BFE0DFD4F}" srcOrd="0" destOrd="0" presId="urn:microsoft.com/office/officeart/2005/8/layout/pList1"/>
    <dgm:cxn modelId="{113E3420-CEFF-405A-8B46-3588935B94A9}" type="presOf" srcId="{DEB1DEBD-F920-460B-9D3E-3FB94F23181D}" destId="{EF0A8ED2-D633-4628-B443-E4804930AB42}" srcOrd="0" destOrd="0" presId="urn:microsoft.com/office/officeart/2005/8/layout/pList1"/>
    <dgm:cxn modelId="{840D1D6C-3288-4D69-A0A9-CA84CDE453AF}" type="presOf" srcId="{E1EBFFB4-F338-404C-AB96-7E36F98AE823}" destId="{6DAE3FF7-3317-4963-A821-74869F1C6381}" srcOrd="0" destOrd="0" presId="urn:microsoft.com/office/officeart/2005/8/layout/pList1"/>
    <dgm:cxn modelId="{2AEB6DE4-5B41-4328-8E19-DC293CBCF027}" type="presOf" srcId="{C6F91E99-3528-4C33-9726-0406079B6F3E}" destId="{FC80949A-99E9-4B55-9DBF-A396E1159C4F}" srcOrd="0" destOrd="0" presId="urn:microsoft.com/office/officeart/2005/8/layout/pList1"/>
    <dgm:cxn modelId="{26F0215E-E00A-46FF-A97F-10E8879F1F22}" type="presOf" srcId="{98D36382-9AB2-45FF-82E1-ADF036A1C7FD}" destId="{8FFDD0B7-2162-4B0F-81D1-EA108CAB01FA}" srcOrd="0" destOrd="0" presId="urn:microsoft.com/office/officeart/2005/8/layout/pList1"/>
    <dgm:cxn modelId="{87AD96DA-7D0E-421C-928C-D3F1B437789C}" type="presOf" srcId="{F8163F78-B509-42A0-A23B-278E9F683545}" destId="{4A698B54-52D2-41DC-934E-A7AF9D68C4C2}" srcOrd="0" destOrd="0" presId="urn:microsoft.com/office/officeart/2005/8/layout/pList1"/>
    <dgm:cxn modelId="{20E935AC-996A-43B7-A4BF-A4BEC78091C6}" type="presOf" srcId="{7F4E9012-B40D-4A6D-9F96-DE1DCF92F517}" destId="{3BFED663-079D-4FD3-9E15-C6F2BBF7EF9D}" srcOrd="0" destOrd="0" presId="urn:microsoft.com/office/officeart/2005/8/layout/pList1"/>
    <dgm:cxn modelId="{5F6455E7-2451-48AD-B5F1-E77F9095219E}" type="presOf" srcId="{75858AC5-7199-465C-9D19-E198269B803D}" destId="{A5515738-6F2E-4B10-804A-C3C185AC450B}" srcOrd="0" destOrd="0" presId="urn:microsoft.com/office/officeart/2005/8/layout/pList1"/>
    <dgm:cxn modelId="{12E6A81F-1504-4F74-9FE9-4AEA84A714DC}" srcId="{F2193C8A-2D77-4A6F-ADF4-50914DBFBE66}" destId="{E1EBFFB4-F338-404C-AB96-7E36F98AE823}" srcOrd="2" destOrd="0" parTransId="{A5C966C4-04FC-4F23-AC2E-82DAAFEFC3BD}" sibTransId="{98D36382-9AB2-45FF-82E1-ADF036A1C7FD}"/>
    <dgm:cxn modelId="{F9F25EE0-9DCD-4C52-AB02-C0EBD8355A7D}" type="presOf" srcId="{DA581CE4-7CCD-4BD2-9C7E-0B3FEBF08383}" destId="{1BA93612-E4C7-4B0C-9D46-3DFB65FD6C06}" srcOrd="0" destOrd="0" presId="urn:microsoft.com/office/officeart/2005/8/layout/pList1"/>
    <dgm:cxn modelId="{7B522A64-1772-478E-9084-BC200269BFEB}" type="presOf" srcId="{CBCEDE2F-385C-4C35-A679-7C474E71E777}" destId="{485E76A2-BCEC-47ED-9433-5873ABACFE04}" srcOrd="0" destOrd="0" presId="urn:microsoft.com/office/officeart/2005/8/layout/pList1"/>
    <dgm:cxn modelId="{4CD61C3E-E65A-45CC-B5C3-7645838C5D2F}" type="presOf" srcId="{B042543C-E3F8-4787-AAD4-85676FB965DE}" destId="{4299E0E5-218D-4447-8A92-7A1EB74CA12D}" srcOrd="0" destOrd="0" presId="urn:microsoft.com/office/officeart/2005/8/layout/pList1"/>
    <dgm:cxn modelId="{B289E100-481B-40F1-AD3E-67C82110D6E6}" type="presParOf" srcId="{33F19CC7-456E-4386-9800-BEE73849FA54}" destId="{DC874524-DAFF-400E-AAA1-A38F7CB62732}" srcOrd="0" destOrd="0" presId="urn:microsoft.com/office/officeart/2005/8/layout/pList1"/>
    <dgm:cxn modelId="{C937876B-3E6E-4F05-9A2C-4FE73171C269}" type="presParOf" srcId="{DC874524-DAFF-400E-AAA1-A38F7CB62732}" destId="{3434DFA9-40EA-4796-B51F-E4D5284B8A8D}" srcOrd="0" destOrd="0" presId="urn:microsoft.com/office/officeart/2005/8/layout/pList1"/>
    <dgm:cxn modelId="{58EC8799-85B6-4480-9879-EDF919C8901B}" type="presParOf" srcId="{DC874524-DAFF-400E-AAA1-A38F7CB62732}" destId="{1BA93612-E4C7-4B0C-9D46-3DFB65FD6C06}" srcOrd="1" destOrd="0" presId="urn:microsoft.com/office/officeart/2005/8/layout/pList1"/>
    <dgm:cxn modelId="{02625744-C98D-4706-9C04-3445AAFFD6B6}" type="presParOf" srcId="{33F19CC7-456E-4386-9800-BEE73849FA54}" destId="{4299E0E5-218D-4447-8A92-7A1EB74CA12D}" srcOrd="1" destOrd="0" presId="urn:microsoft.com/office/officeart/2005/8/layout/pList1"/>
    <dgm:cxn modelId="{3CB236E4-D665-4693-8E5B-62F825EA22F6}" type="presParOf" srcId="{33F19CC7-456E-4386-9800-BEE73849FA54}" destId="{B6C8A7C0-83D7-4AF2-B457-1F846D51791E}" srcOrd="2" destOrd="0" presId="urn:microsoft.com/office/officeart/2005/8/layout/pList1"/>
    <dgm:cxn modelId="{292BA10B-0C9C-48D4-AC5E-42BFF1ED12E5}" type="presParOf" srcId="{B6C8A7C0-83D7-4AF2-B457-1F846D51791E}" destId="{FF6176CA-B3C9-479D-86DD-F35678D6C01F}" srcOrd="0" destOrd="0" presId="urn:microsoft.com/office/officeart/2005/8/layout/pList1"/>
    <dgm:cxn modelId="{A6D15362-6A09-417B-9794-BDEBF89A3954}" type="presParOf" srcId="{B6C8A7C0-83D7-4AF2-B457-1F846D51791E}" destId="{22C695FB-A3BE-4DE4-A5C4-F280F32C5459}" srcOrd="1" destOrd="0" presId="urn:microsoft.com/office/officeart/2005/8/layout/pList1"/>
    <dgm:cxn modelId="{E1272A29-D16F-4714-A441-50DD744F1B88}" type="presParOf" srcId="{33F19CC7-456E-4386-9800-BEE73849FA54}" destId="{EF0A8ED2-D633-4628-B443-E4804930AB42}" srcOrd="3" destOrd="0" presId="urn:microsoft.com/office/officeart/2005/8/layout/pList1"/>
    <dgm:cxn modelId="{60C39B35-CFAC-487B-91E1-673AC9FF3764}" type="presParOf" srcId="{33F19CC7-456E-4386-9800-BEE73849FA54}" destId="{C2FFB67D-656D-41FE-8347-D3D852709A23}" srcOrd="4" destOrd="0" presId="urn:microsoft.com/office/officeart/2005/8/layout/pList1"/>
    <dgm:cxn modelId="{4DA5B689-722F-4FF0-943E-40B4156ADA16}" type="presParOf" srcId="{C2FFB67D-656D-41FE-8347-D3D852709A23}" destId="{D22EB30C-7667-4F83-A74C-F8A1FF46C480}" srcOrd="0" destOrd="0" presId="urn:microsoft.com/office/officeart/2005/8/layout/pList1"/>
    <dgm:cxn modelId="{F5106993-E9BD-42F7-93D7-ABB03D166D08}" type="presParOf" srcId="{C2FFB67D-656D-41FE-8347-D3D852709A23}" destId="{6DAE3FF7-3317-4963-A821-74869F1C6381}" srcOrd="1" destOrd="0" presId="urn:microsoft.com/office/officeart/2005/8/layout/pList1"/>
    <dgm:cxn modelId="{22E31531-3266-4673-B356-8C2306EE1FC3}" type="presParOf" srcId="{33F19CC7-456E-4386-9800-BEE73849FA54}" destId="{8FFDD0B7-2162-4B0F-81D1-EA108CAB01FA}" srcOrd="5" destOrd="0" presId="urn:microsoft.com/office/officeart/2005/8/layout/pList1"/>
    <dgm:cxn modelId="{06AFF962-C62B-4486-B5DA-07A50647F98D}" type="presParOf" srcId="{33F19CC7-456E-4386-9800-BEE73849FA54}" destId="{5A35B899-2340-489C-B070-3090A8FAD5AE}" srcOrd="6" destOrd="0" presId="urn:microsoft.com/office/officeart/2005/8/layout/pList1"/>
    <dgm:cxn modelId="{3DE13751-E753-4EF4-9ECA-E7F094E240E8}" type="presParOf" srcId="{5A35B899-2340-489C-B070-3090A8FAD5AE}" destId="{0DEC6CA7-6F93-4E4E-A96F-890A28878F25}" srcOrd="0" destOrd="0" presId="urn:microsoft.com/office/officeart/2005/8/layout/pList1"/>
    <dgm:cxn modelId="{B99BFA5D-DC1C-461A-9756-CB25ADD11754}" type="presParOf" srcId="{5A35B899-2340-489C-B070-3090A8FAD5AE}" destId="{A5515738-6F2E-4B10-804A-C3C185AC450B}" srcOrd="1" destOrd="0" presId="urn:microsoft.com/office/officeart/2005/8/layout/pList1"/>
    <dgm:cxn modelId="{DB22B548-E52E-46FD-8C05-886471B1EF55}" type="presParOf" srcId="{33F19CC7-456E-4386-9800-BEE73849FA54}" destId="{4A698B54-52D2-41DC-934E-A7AF9D68C4C2}" srcOrd="7" destOrd="0" presId="urn:microsoft.com/office/officeart/2005/8/layout/pList1"/>
    <dgm:cxn modelId="{CF533F12-14CC-4034-B06B-3FF6A9CFE100}" type="presParOf" srcId="{33F19CC7-456E-4386-9800-BEE73849FA54}" destId="{3610A705-093C-4432-B823-C01D2343813A}" srcOrd="8" destOrd="0" presId="urn:microsoft.com/office/officeart/2005/8/layout/pList1"/>
    <dgm:cxn modelId="{13DCA743-5E0F-48E8-A0C4-4F245B10401D}" type="presParOf" srcId="{3610A705-093C-4432-B823-C01D2343813A}" destId="{64421D36-0638-4CBA-9321-4513D9877EB1}" srcOrd="0" destOrd="0" presId="urn:microsoft.com/office/officeart/2005/8/layout/pList1"/>
    <dgm:cxn modelId="{6F190A5A-F91F-43FD-97D2-6AF2AD6D53F8}" type="presParOf" srcId="{3610A705-093C-4432-B823-C01D2343813A}" destId="{3BFED663-079D-4FD3-9E15-C6F2BBF7EF9D}" srcOrd="1" destOrd="0" presId="urn:microsoft.com/office/officeart/2005/8/layout/pList1"/>
    <dgm:cxn modelId="{606ED93F-C4C9-4DEB-B1A9-895FE4351E85}" type="presParOf" srcId="{33F19CC7-456E-4386-9800-BEE73849FA54}" destId="{D4E8C52D-026A-4BD0-A318-DD0BFE0DFD4F}" srcOrd="9" destOrd="0" presId="urn:microsoft.com/office/officeart/2005/8/layout/pList1"/>
    <dgm:cxn modelId="{B4A9920A-964F-4D88-8C54-D7B7353D9602}" type="presParOf" srcId="{33F19CC7-456E-4386-9800-BEE73849FA54}" destId="{3D16E08F-D9B2-4A75-9033-6B6BF431DF6D}" srcOrd="10" destOrd="0" presId="urn:microsoft.com/office/officeart/2005/8/layout/pList1"/>
    <dgm:cxn modelId="{4E9C7B38-F3A7-480A-973D-2F560026966D}" type="presParOf" srcId="{3D16E08F-D9B2-4A75-9033-6B6BF431DF6D}" destId="{2A9EB252-9A7D-4B64-84F1-6587D40CB684}" srcOrd="0" destOrd="0" presId="urn:microsoft.com/office/officeart/2005/8/layout/pList1"/>
    <dgm:cxn modelId="{09AAB772-CDF5-4991-96EC-F589044C3BA1}" type="presParOf" srcId="{3D16E08F-D9B2-4A75-9033-6B6BF431DF6D}" destId="{485E76A2-BCEC-47ED-9433-5873ABACFE04}" srcOrd="1" destOrd="0" presId="urn:microsoft.com/office/officeart/2005/8/layout/pList1"/>
    <dgm:cxn modelId="{7035D226-DD38-4590-9015-068053BC55CE}" type="presParOf" srcId="{33F19CC7-456E-4386-9800-BEE73849FA54}" destId="{8E114ED4-7AA1-4CD6-B337-BDE6DE4BFB43}" srcOrd="11" destOrd="0" presId="urn:microsoft.com/office/officeart/2005/8/layout/pList1"/>
    <dgm:cxn modelId="{F407BC52-DEA2-49CA-B45C-75019BE27697}" type="presParOf" srcId="{33F19CC7-456E-4386-9800-BEE73849FA54}" destId="{DF65B9AD-BCA2-4FEF-9ECB-0479A6C30E61}" srcOrd="12" destOrd="0" presId="urn:microsoft.com/office/officeart/2005/8/layout/pList1"/>
    <dgm:cxn modelId="{624AD776-719C-4E70-B1C3-FA345BC817B4}" type="presParOf" srcId="{DF65B9AD-BCA2-4FEF-9ECB-0479A6C30E61}" destId="{36882F3D-4D9D-4038-ABF4-E27286440033}" srcOrd="0" destOrd="0" presId="urn:microsoft.com/office/officeart/2005/8/layout/pList1"/>
    <dgm:cxn modelId="{BD9EB336-ED5C-4683-B0DC-2855829B3CA8}" type="presParOf" srcId="{DF65B9AD-BCA2-4FEF-9ECB-0479A6C30E61}" destId="{FC80949A-99E9-4B55-9DBF-A396E1159C4F}" srcOrd="1" destOrd="0" presId="urn:microsoft.com/office/officeart/2005/8/layout/pList1"/>
    <dgm:cxn modelId="{712E94AE-8F38-4FBB-8E6C-DC046C3FC316}" type="presParOf" srcId="{33F19CC7-456E-4386-9800-BEE73849FA54}" destId="{FF4150C8-CEF6-48B4-970C-FDB5C25E7BA2}" srcOrd="13" destOrd="0" presId="urn:microsoft.com/office/officeart/2005/8/layout/pList1"/>
    <dgm:cxn modelId="{C8875239-DD61-45EF-BCA3-83D3CF3FD26F}" type="presParOf" srcId="{33F19CC7-456E-4386-9800-BEE73849FA54}" destId="{F990D35F-0F7F-4630-A240-89874A9424FD}" srcOrd="14" destOrd="0" presId="urn:microsoft.com/office/officeart/2005/8/layout/pList1"/>
    <dgm:cxn modelId="{70CB22EC-6709-4812-95B8-DC947BF967BD}" type="presParOf" srcId="{F990D35F-0F7F-4630-A240-89874A9424FD}" destId="{77582C9D-AF10-44CC-BA18-7B1C2EB052ED}" srcOrd="0" destOrd="0" presId="urn:microsoft.com/office/officeart/2005/8/layout/pList1"/>
    <dgm:cxn modelId="{7FD17119-B958-41FB-9482-E7ACD6ADE1BE}" type="presParOf" srcId="{F990D35F-0F7F-4630-A240-89874A9424FD}" destId="{8EF17C68-5362-4579-91FD-24CA8AF270A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A86A80-6AA7-477F-9430-B529B12C3F21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CB6F09-E051-4F6D-B613-876AA763C016}">
      <dgm:prSet/>
      <dgm:spPr>
        <a:solidFill>
          <a:srgbClr val="0070C0"/>
        </a:solidFill>
      </dgm:spPr>
      <dgm:t>
        <a:bodyPr/>
        <a:lstStyle/>
        <a:p>
          <a:r>
            <a:rPr lang="en-US" dirty="0" smtClean="0"/>
            <a:t>Depository</a:t>
          </a:r>
          <a:endParaRPr lang="en-US" dirty="0"/>
        </a:p>
      </dgm:t>
    </dgm:pt>
    <dgm:pt modelId="{3C35B2CC-2ED5-4A27-B9B1-E0BCB35FE2E6}" type="parTrans" cxnId="{AD6806FB-D558-44B8-9433-F1AD3914E0EB}">
      <dgm:prSet/>
      <dgm:spPr/>
      <dgm:t>
        <a:bodyPr/>
        <a:lstStyle/>
        <a:p>
          <a:endParaRPr lang="en-US"/>
        </a:p>
      </dgm:t>
    </dgm:pt>
    <dgm:pt modelId="{3BCB915B-6B88-4293-9248-2149356056EB}" type="sibTrans" cxnId="{AD6806FB-D558-44B8-9433-F1AD3914E0EB}">
      <dgm:prSet/>
      <dgm:spPr/>
      <dgm:t>
        <a:bodyPr/>
        <a:lstStyle/>
        <a:p>
          <a:endParaRPr lang="en-US"/>
        </a:p>
      </dgm:t>
    </dgm:pt>
    <dgm:pt modelId="{50BAD687-EB81-4835-92BB-D166728E40F3}">
      <dgm:prSet/>
      <dgm:spPr>
        <a:solidFill>
          <a:srgbClr val="0070C0"/>
        </a:solidFill>
      </dgm:spPr>
      <dgm:t>
        <a:bodyPr/>
        <a:lstStyle/>
        <a:p>
          <a:r>
            <a:rPr lang="en-US" smtClean="0"/>
            <a:t>CSDL</a:t>
          </a:r>
          <a:endParaRPr lang="en-US"/>
        </a:p>
      </dgm:t>
    </dgm:pt>
    <dgm:pt modelId="{62897756-2552-46C6-8AF5-F5D89F99AE42}" type="parTrans" cxnId="{25F1A1B1-CBA1-4C02-9038-BD2FCCA3EBC0}">
      <dgm:prSet/>
      <dgm:spPr/>
      <dgm:t>
        <a:bodyPr/>
        <a:lstStyle/>
        <a:p>
          <a:endParaRPr lang="en-US"/>
        </a:p>
      </dgm:t>
    </dgm:pt>
    <dgm:pt modelId="{14056535-EB0D-4AAF-A8DA-F1132CC6C66A}" type="sibTrans" cxnId="{25F1A1B1-CBA1-4C02-9038-BD2FCCA3EBC0}">
      <dgm:prSet/>
      <dgm:spPr/>
      <dgm:t>
        <a:bodyPr/>
        <a:lstStyle/>
        <a:p>
          <a:endParaRPr lang="en-US"/>
        </a:p>
      </dgm:t>
    </dgm:pt>
    <dgm:pt modelId="{B11A8AB9-8421-4550-829E-362DBFA5D066}">
      <dgm:prSet/>
      <dgm:spPr>
        <a:solidFill>
          <a:srgbClr val="0070C0"/>
        </a:solidFill>
      </dgm:spPr>
      <dgm:t>
        <a:bodyPr/>
        <a:lstStyle/>
        <a:p>
          <a:r>
            <a:rPr lang="en-US" smtClean="0"/>
            <a:t>NSDL</a:t>
          </a:r>
          <a:endParaRPr lang="en-US" dirty="0"/>
        </a:p>
      </dgm:t>
    </dgm:pt>
    <dgm:pt modelId="{C617CA1E-6220-4590-B4B2-109BC81294D2}" type="parTrans" cxnId="{A08C5437-7022-4C60-9CAA-FD2104C8E359}">
      <dgm:prSet/>
      <dgm:spPr/>
      <dgm:t>
        <a:bodyPr/>
        <a:lstStyle/>
        <a:p>
          <a:endParaRPr lang="en-US"/>
        </a:p>
      </dgm:t>
    </dgm:pt>
    <dgm:pt modelId="{164110E7-3A8D-46F2-B545-9F6BC7549B0D}" type="sibTrans" cxnId="{A08C5437-7022-4C60-9CAA-FD2104C8E359}">
      <dgm:prSet/>
      <dgm:spPr/>
      <dgm:t>
        <a:bodyPr/>
        <a:lstStyle/>
        <a:p>
          <a:endParaRPr lang="en-US"/>
        </a:p>
      </dgm:t>
    </dgm:pt>
    <dgm:pt modelId="{89EF22BD-2EA8-49A2-B743-E36188A8D435}">
      <dgm:prSet/>
      <dgm:spPr>
        <a:solidFill>
          <a:srgbClr val="0070C0"/>
        </a:solidFill>
      </dgm:spPr>
      <dgm:t>
        <a:bodyPr/>
        <a:lstStyle/>
        <a:p>
          <a:r>
            <a:rPr lang="en-US" smtClean="0"/>
            <a:t>Dep.</a:t>
          </a:r>
        </a:p>
        <a:p>
          <a:r>
            <a:rPr lang="en-US" smtClean="0"/>
            <a:t>Participant</a:t>
          </a:r>
          <a:endParaRPr lang="en-US" dirty="0"/>
        </a:p>
      </dgm:t>
    </dgm:pt>
    <dgm:pt modelId="{983C594E-90AF-410C-B81B-59E60FEE9377}" type="parTrans" cxnId="{629C0EAE-B2AA-4B3A-9DF6-C6908DB6418D}">
      <dgm:prSet/>
      <dgm:spPr/>
      <dgm:t>
        <a:bodyPr/>
        <a:lstStyle/>
        <a:p>
          <a:endParaRPr lang="en-US"/>
        </a:p>
      </dgm:t>
    </dgm:pt>
    <dgm:pt modelId="{18B25834-7EE9-42EC-8EC5-E4013099C66F}" type="sibTrans" cxnId="{629C0EAE-B2AA-4B3A-9DF6-C6908DB6418D}">
      <dgm:prSet/>
      <dgm:spPr/>
      <dgm:t>
        <a:bodyPr/>
        <a:lstStyle/>
        <a:p>
          <a:endParaRPr lang="en-US"/>
        </a:p>
      </dgm:t>
    </dgm:pt>
    <dgm:pt modelId="{D76A04B2-1B6C-4452-B2E5-2C617EEDA214}">
      <dgm:prSet/>
      <dgm:spPr>
        <a:solidFill>
          <a:srgbClr val="0070C0"/>
        </a:solidFill>
      </dgm:spPr>
      <dgm:t>
        <a:bodyPr/>
        <a:lstStyle/>
        <a:p>
          <a:r>
            <a:rPr lang="en-US" smtClean="0"/>
            <a:t>SBI</a:t>
          </a:r>
          <a:endParaRPr lang="en-US"/>
        </a:p>
      </dgm:t>
    </dgm:pt>
    <dgm:pt modelId="{81FA6AB4-E5DC-492F-8695-E24C7F59A99C}" type="parTrans" cxnId="{8EB86D9F-B3B6-4503-8D6A-D2232DC2027E}">
      <dgm:prSet/>
      <dgm:spPr/>
      <dgm:t>
        <a:bodyPr/>
        <a:lstStyle/>
        <a:p>
          <a:endParaRPr lang="en-US"/>
        </a:p>
      </dgm:t>
    </dgm:pt>
    <dgm:pt modelId="{382D2D2C-7BD6-48AE-B153-DD90068AC180}" type="sibTrans" cxnId="{8EB86D9F-B3B6-4503-8D6A-D2232DC2027E}">
      <dgm:prSet/>
      <dgm:spPr/>
      <dgm:t>
        <a:bodyPr/>
        <a:lstStyle/>
        <a:p>
          <a:endParaRPr lang="en-US"/>
        </a:p>
      </dgm:t>
    </dgm:pt>
    <dgm:pt modelId="{4B5C13BF-3AA0-4367-B64E-45DF7E5F4269}">
      <dgm:prSet/>
      <dgm:spPr>
        <a:solidFill>
          <a:srgbClr val="0070C0"/>
        </a:solidFill>
      </dgm:spPr>
      <dgm:t>
        <a:bodyPr/>
        <a:lstStyle/>
        <a:p>
          <a:r>
            <a:rPr lang="en-US" smtClean="0"/>
            <a:t>HDFC</a:t>
          </a:r>
          <a:endParaRPr lang="en-US" dirty="0"/>
        </a:p>
      </dgm:t>
    </dgm:pt>
    <dgm:pt modelId="{999B7A02-8248-431A-AEE8-2DD3D7DA84A8}" type="parTrans" cxnId="{D43F2C96-7CAD-47D6-8318-1C51DEDA88FA}">
      <dgm:prSet/>
      <dgm:spPr/>
      <dgm:t>
        <a:bodyPr/>
        <a:lstStyle/>
        <a:p>
          <a:endParaRPr lang="en-US"/>
        </a:p>
      </dgm:t>
    </dgm:pt>
    <dgm:pt modelId="{7CB5BAF3-AFBA-49AA-B222-40FC63B6B216}" type="sibTrans" cxnId="{D43F2C96-7CAD-47D6-8318-1C51DEDA88FA}">
      <dgm:prSet/>
      <dgm:spPr/>
      <dgm:t>
        <a:bodyPr/>
        <a:lstStyle/>
        <a:p>
          <a:endParaRPr lang="en-US"/>
        </a:p>
      </dgm:t>
    </dgm:pt>
    <dgm:pt modelId="{4DA09FF1-DCD3-471B-B69C-A2CCDB2AD4C1}">
      <dgm:prSet/>
      <dgm:spPr>
        <a:solidFill>
          <a:srgbClr val="0070C0"/>
        </a:solidFill>
      </dgm:spPr>
      <dgm:t>
        <a:bodyPr/>
        <a:lstStyle/>
        <a:p>
          <a:r>
            <a:rPr lang="en-US" dirty="0" smtClean="0"/>
            <a:t>ICICI</a:t>
          </a:r>
          <a:endParaRPr lang="en-US" dirty="0"/>
        </a:p>
      </dgm:t>
    </dgm:pt>
    <dgm:pt modelId="{D2B8AC29-4B24-439C-A61F-3F81CB5B42FB}" type="parTrans" cxnId="{D3CBE4F1-EA85-4C66-A0DE-1077B7DA3B0A}">
      <dgm:prSet/>
      <dgm:spPr/>
      <dgm:t>
        <a:bodyPr/>
        <a:lstStyle/>
        <a:p>
          <a:endParaRPr lang="en-US"/>
        </a:p>
      </dgm:t>
    </dgm:pt>
    <dgm:pt modelId="{B4F30612-4F50-48CD-ADD8-9AF5A1D8B97A}" type="sibTrans" cxnId="{D3CBE4F1-EA85-4C66-A0DE-1077B7DA3B0A}">
      <dgm:prSet/>
      <dgm:spPr/>
      <dgm:t>
        <a:bodyPr/>
        <a:lstStyle/>
        <a:p>
          <a:endParaRPr lang="en-US"/>
        </a:p>
      </dgm:t>
    </dgm:pt>
    <dgm:pt modelId="{F2C53CED-55F9-46A8-A322-EDCD76035D79}">
      <dgm:prSet/>
      <dgm:spPr>
        <a:solidFill>
          <a:srgbClr val="0070C0"/>
        </a:solidFill>
      </dgm:spPr>
      <dgm:t>
        <a:bodyPr/>
        <a:lstStyle/>
        <a:p>
          <a:r>
            <a:rPr lang="en-US" smtClean="0"/>
            <a:t>Customer</a:t>
          </a:r>
          <a:endParaRPr lang="en-US"/>
        </a:p>
      </dgm:t>
    </dgm:pt>
    <dgm:pt modelId="{2E92B6A7-2274-4DF4-B1BD-C98E2F0717BE}" type="parTrans" cxnId="{DC2504AC-410E-4764-A9E7-02FC59FCFE2D}">
      <dgm:prSet/>
      <dgm:spPr/>
      <dgm:t>
        <a:bodyPr/>
        <a:lstStyle/>
        <a:p>
          <a:endParaRPr lang="en-US"/>
        </a:p>
      </dgm:t>
    </dgm:pt>
    <dgm:pt modelId="{7F5F1757-440E-4A3F-9B38-4551267714BF}" type="sibTrans" cxnId="{DC2504AC-410E-4764-A9E7-02FC59FCFE2D}">
      <dgm:prSet/>
      <dgm:spPr/>
      <dgm:t>
        <a:bodyPr/>
        <a:lstStyle/>
        <a:p>
          <a:endParaRPr lang="en-US"/>
        </a:p>
      </dgm:t>
    </dgm:pt>
    <dgm:pt modelId="{0B360D1C-3053-4661-BAC2-32DA3BB4803D}">
      <dgm:prSet/>
      <dgm:spPr>
        <a:solidFill>
          <a:srgbClr val="0070C0"/>
        </a:solidFill>
      </dgm:spPr>
      <dgm:t>
        <a:bodyPr/>
        <a:lstStyle/>
        <a:p>
          <a:r>
            <a:rPr lang="en-US" dirty="0" smtClean="0"/>
            <a:t>DEMAT account</a:t>
          </a:r>
          <a:endParaRPr lang="en-US" dirty="0"/>
        </a:p>
      </dgm:t>
    </dgm:pt>
    <dgm:pt modelId="{60D9C51C-AF7D-46E6-84CD-18CC02F06E9E}" type="parTrans" cxnId="{961B6CB0-3F78-424A-A7AE-FD246987E72A}">
      <dgm:prSet/>
      <dgm:spPr/>
      <dgm:t>
        <a:bodyPr/>
        <a:lstStyle/>
        <a:p>
          <a:endParaRPr lang="en-US"/>
        </a:p>
      </dgm:t>
    </dgm:pt>
    <dgm:pt modelId="{0B3F7881-46A3-4413-BA89-60906C90E691}" type="sibTrans" cxnId="{961B6CB0-3F78-424A-A7AE-FD246987E72A}">
      <dgm:prSet/>
      <dgm:spPr/>
      <dgm:t>
        <a:bodyPr/>
        <a:lstStyle/>
        <a:p>
          <a:endParaRPr lang="en-US"/>
        </a:p>
      </dgm:t>
    </dgm:pt>
    <dgm:pt modelId="{2DEBF725-AC73-4806-8501-BD39AC568D65}" type="pres">
      <dgm:prSet presAssocID="{30A86A80-6AA7-477F-9430-B529B12C3F21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C53FAA-454F-43BC-948A-63B4AAD9A4BF}" type="pres">
      <dgm:prSet presAssocID="{30A86A80-6AA7-477F-9430-B529B12C3F21}" presName="arrow" presStyleLbl="bgShp" presStyleIdx="0" presStyleCnt="1"/>
      <dgm:spPr/>
      <dgm:t>
        <a:bodyPr/>
        <a:lstStyle/>
        <a:p>
          <a:endParaRPr lang="en-US"/>
        </a:p>
      </dgm:t>
    </dgm:pt>
    <dgm:pt modelId="{6D7439EC-FF72-400D-9790-05C60FA5500D}" type="pres">
      <dgm:prSet presAssocID="{30A86A80-6AA7-477F-9430-B529B12C3F21}" presName="arrowDiagram3" presStyleCnt="0"/>
      <dgm:spPr/>
      <dgm:t>
        <a:bodyPr/>
        <a:lstStyle/>
        <a:p>
          <a:endParaRPr lang="en-US"/>
        </a:p>
      </dgm:t>
    </dgm:pt>
    <dgm:pt modelId="{46B22745-0D11-4C02-8345-22851AE00C82}" type="pres">
      <dgm:prSet presAssocID="{2CCB6F09-E051-4F6D-B613-876AA763C016}" presName="bullet3a" presStyleLbl="node1" presStyleIdx="0" presStyleCnt="3"/>
      <dgm:spPr/>
      <dgm:t>
        <a:bodyPr/>
        <a:lstStyle/>
        <a:p>
          <a:endParaRPr lang="en-US"/>
        </a:p>
      </dgm:t>
    </dgm:pt>
    <dgm:pt modelId="{D602467C-A89F-4ED3-8633-AE233C4796CF}" type="pres">
      <dgm:prSet presAssocID="{2CCB6F09-E051-4F6D-B613-876AA763C016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C5DB8E-EFC4-4BC8-9EF2-BC8D780B6713}" type="pres">
      <dgm:prSet presAssocID="{89EF22BD-2EA8-49A2-B743-E36188A8D435}" presName="bullet3b" presStyleLbl="node1" presStyleIdx="1" presStyleCnt="3"/>
      <dgm:spPr/>
      <dgm:t>
        <a:bodyPr/>
        <a:lstStyle/>
        <a:p>
          <a:endParaRPr lang="en-US"/>
        </a:p>
      </dgm:t>
    </dgm:pt>
    <dgm:pt modelId="{EBF7F579-F71C-44CF-A8AC-834EAAC8453A}" type="pres">
      <dgm:prSet presAssocID="{89EF22BD-2EA8-49A2-B743-E36188A8D435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2F63C-0AC5-410F-96B5-EB18B8F18563}" type="pres">
      <dgm:prSet presAssocID="{F2C53CED-55F9-46A8-A322-EDCD76035D79}" presName="bullet3c" presStyleLbl="node1" presStyleIdx="2" presStyleCnt="3"/>
      <dgm:spPr/>
      <dgm:t>
        <a:bodyPr/>
        <a:lstStyle/>
        <a:p>
          <a:endParaRPr lang="en-US"/>
        </a:p>
      </dgm:t>
    </dgm:pt>
    <dgm:pt modelId="{C9CC5E55-09A6-4484-A44F-794344231E9C}" type="pres">
      <dgm:prSet presAssocID="{F2C53CED-55F9-46A8-A322-EDCD76035D79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F8F0E4-6F14-4238-9E4D-513455EDCFA4}" type="presOf" srcId="{4B5C13BF-3AA0-4367-B64E-45DF7E5F4269}" destId="{EBF7F579-F71C-44CF-A8AC-834EAAC8453A}" srcOrd="0" destOrd="2" presId="urn:microsoft.com/office/officeart/2005/8/layout/arrow2"/>
    <dgm:cxn modelId="{AD6806FB-D558-44B8-9433-F1AD3914E0EB}" srcId="{30A86A80-6AA7-477F-9430-B529B12C3F21}" destId="{2CCB6F09-E051-4F6D-B613-876AA763C016}" srcOrd="0" destOrd="0" parTransId="{3C35B2CC-2ED5-4A27-B9B1-E0BCB35FE2E6}" sibTransId="{3BCB915B-6B88-4293-9248-2149356056EB}"/>
    <dgm:cxn modelId="{D9A03B10-B7CF-40B0-B4B2-FDD69C82B16F}" type="presOf" srcId="{F2C53CED-55F9-46A8-A322-EDCD76035D79}" destId="{C9CC5E55-09A6-4484-A44F-794344231E9C}" srcOrd="0" destOrd="0" presId="urn:microsoft.com/office/officeart/2005/8/layout/arrow2"/>
    <dgm:cxn modelId="{25F1A1B1-CBA1-4C02-9038-BD2FCCA3EBC0}" srcId="{2CCB6F09-E051-4F6D-B613-876AA763C016}" destId="{50BAD687-EB81-4835-92BB-D166728E40F3}" srcOrd="0" destOrd="0" parTransId="{62897756-2552-46C6-8AF5-F5D89F99AE42}" sibTransId="{14056535-EB0D-4AAF-A8DA-F1132CC6C66A}"/>
    <dgm:cxn modelId="{708D90F6-62BB-459A-A14B-A87602A7A8CC}" type="presOf" srcId="{50BAD687-EB81-4835-92BB-D166728E40F3}" destId="{D602467C-A89F-4ED3-8633-AE233C4796CF}" srcOrd="0" destOrd="1" presId="urn:microsoft.com/office/officeart/2005/8/layout/arrow2"/>
    <dgm:cxn modelId="{F4527496-5228-4324-BE1F-A4E5FF2B5ABE}" type="presOf" srcId="{B11A8AB9-8421-4550-829E-362DBFA5D066}" destId="{D602467C-A89F-4ED3-8633-AE233C4796CF}" srcOrd="0" destOrd="2" presId="urn:microsoft.com/office/officeart/2005/8/layout/arrow2"/>
    <dgm:cxn modelId="{DC2504AC-410E-4764-A9E7-02FC59FCFE2D}" srcId="{30A86A80-6AA7-477F-9430-B529B12C3F21}" destId="{F2C53CED-55F9-46A8-A322-EDCD76035D79}" srcOrd="2" destOrd="0" parTransId="{2E92B6A7-2274-4DF4-B1BD-C98E2F0717BE}" sibTransId="{7F5F1757-440E-4A3F-9B38-4551267714BF}"/>
    <dgm:cxn modelId="{8EB86D9F-B3B6-4503-8D6A-D2232DC2027E}" srcId="{89EF22BD-2EA8-49A2-B743-E36188A8D435}" destId="{D76A04B2-1B6C-4452-B2E5-2C617EEDA214}" srcOrd="0" destOrd="0" parTransId="{81FA6AB4-E5DC-492F-8695-E24C7F59A99C}" sibTransId="{382D2D2C-7BD6-48AE-B153-DD90068AC180}"/>
    <dgm:cxn modelId="{D4C62963-BDED-4982-9EB2-4E9E65500DBE}" type="presOf" srcId="{4DA09FF1-DCD3-471B-B69C-A2CCDB2AD4C1}" destId="{EBF7F579-F71C-44CF-A8AC-834EAAC8453A}" srcOrd="0" destOrd="3" presId="urn:microsoft.com/office/officeart/2005/8/layout/arrow2"/>
    <dgm:cxn modelId="{F71D7380-7B8C-42AD-8D2B-2E9085617606}" type="presOf" srcId="{89EF22BD-2EA8-49A2-B743-E36188A8D435}" destId="{EBF7F579-F71C-44CF-A8AC-834EAAC8453A}" srcOrd="0" destOrd="0" presId="urn:microsoft.com/office/officeart/2005/8/layout/arrow2"/>
    <dgm:cxn modelId="{EA5059C8-CB01-4A18-B20E-3941E983C92B}" type="presOf" srcId="{0B360D1C-3053-4661-BAC2-32DA3BB4803D}" destId="{C9CC5E55-09A6-4484-A44F-794344231E9C}" srcOrd="0" destOrd="1" presId="urn:microsoft.com/office/officeart/2005/8/layout/arrow2"/>
    <dgm:cxn modelId="{63C2F1AF-C61B-4F5A-AF41-E80234C76269}" type="presOf" srcId="{2CCB6F09-E051-4F6D-B613-876AA763C016}" destId="{D602467C-A89F-4ED3-8633-AE233C4796CF}" srcOrd="0" destOrd="0" presId="urn:microsoft.com/office/officeart/2005/8/layout/arrow2"/>
    <dgm:cxn modelId="{A08C5437-7022-4C60-9CAA-FD2104C8E359}" srcId="{2CCB6F09-E051-4F6D-B613-876AA763C016}" destId="{B11A8AB9-8421-4550-829E-362DBFA5D066}" srcOrd="1" destOrd="0" parTransId="{C617CA1E-6220-4590-B4B2-109BC81294D2}" sibTransId="{164110E7-3A8D-46F2-B545-9F6BC7549B0D}"/>
    <dgm:cxn modelId="{D3CBE4F1-EA85-4C66-A0DE-1077B7DA3B0A}" srcId="{89EF22BD-2EA8-49A2-B743-E36188A8D435}" destId="{4DA09FF1-DCD3-471B-B69C-A2CCDB2AD4C1}" srcOrd="2" destOrd="0" parTransId="{D2B8AC29-4B24-439C-A61F-3F81CB5B42FB}" sibTransId="{B4F30612-4F50-48CD-ADD8-9AF5A1D8B97A}"/>
    <dgm:cxn modelId="{961B6CB0-3F78-424A-A7AE-FD246987E72A}" srcId="{F2C53CED-55F9-46A8-A322-EDCD76035D79}" destId="{0B360D1C-3053-4661-BAC2-32DA3BB4803D}" srcOrd="0" destOrd="0" parTransId="{60D9C51C-AF7D-46E6-84CD-18CC02F06E9E}" sibTransId="{0B3F7881-46A3-4413-BA89-60906C90E691}"/>
    <dgm:cxn modelId="{629C0EAE-B2AA-4B3A-9DF6-C6908DB6418D}" srcId="{30A86A80-6AA7-477F-9430-B529B12C3F21}" destId="{89EF22BD-2EA8-49A2-B743-E36188A8D435}" srcOrd="1" destOrd="0" parTransId="{983C594E-90AF-410C-B81B-59E60FEE9377}" sibTransId="{18B25834-7EE9-42EC-8EC5-E4013099C66F}"/>
    <dgm:cxn modelId="{D121806D-4B50-448D-BDD0-8CEBE3C25D39}" type="presOf" srcId="{D76A04B2-1B6C-4452-B2E5-2C617EEDA214}" destId="{EBF7F579-F71C-44CF-A8AC-834EAAC8453A}" srcOrd="0" destOrd="1" presId="urn:microsoft.com/office/officeart/2005/8/layout/arrow2"/>
    <dgm:cxn modelId="{D43F2C96-7CAD-47D6-8318-1C51DEDA88FA}" srcId="{89EF22BD-2EA8-49A2-B743-E36188A8D435}" destId="{4B5C13BF-3AA0-4367-B64E-45DF7E5F4269}" srcOrd="1" destOrd="0" parTransId="{999B7A02-8248-431A-AEE8-2DD3D7DA84A8}" sibTransId="{7CB5BAF3-AFBA-49AA-B222-40FC63B6B216}"/>
    <dgm:cxn modelId="{810F7553-5F54-47D0-9D06-B460A6CB55CF}" type="presOf" srcId="{30A86A80-6AA7-477F-9430-B529B12C3F21}" destId="{2DEBF725-AC73-4806-8501-BD39AC568D65}" srcOrd="0" destOrd="0" presId="urn:microsoft.com/office/officeart/2005/8/layout/arrow2"/>
    <dgm:cxn modelId="{C370AFA8-60C7-428F-9C47-B2552B706ADA}" type="presParOf" srcId="{2DEBF725-AC73-4806-8501-BD39AC568D65}" destId="{42C53FAA-454F-43BC-948A-63B4AAD9A4BF}" srcOrd="0" destOrd="0" presId="urn:microsoft.com/office/officeart/2005/8/layout/arrow2"/>
    <dgm:cxn modelId="{D08FCA15-AAB8-4C9A-8ADF-7FBD728C65B6}" type="presParOf" srcId="{2DEBF725-AC73-4806-8501-BD39AC568D65}" destId="{6D7439EC-FF72-400D-9790-05C60FA5500D}" srcOrd="1" destOrd="0" presId="urn:microsoft.com/office/officeart/2005/8/layout/arrow2"/>
    <dgm:cxn modelId="{36CE1105-AFAB-4991-B1D4-A91782F09918}" type="presParOf" srcId="{6D7439EC-FF72-400D-9790-05C60FA5500D}" destId="{46B22745-0D11-4C02-8345-22851AE00C82}" srcOrd="0" destOrd="0" presId="urn:microsoft.com/office/officeart/2005/8/layout/arrow2"/>
    <dgm:cxn modelId="{C1E38842-262C-46B8-85EC-7070121E71BE}" type="presParOf" srcId="{6D7439EC-FF72-400D-9790-05C60FA5500D}" destId="{D602467C-A89F-4ED3-8633-AE233C4796CF}" srcOrd="1" destOrd="0" presId="urn:microsoft.com/office/officeart/2005/8/layout/arrow2"/>
    <dgm:cxn modelId="{9F5ED05D-30C0-41D2-8763-A9F8E25CB7FD}" type="presParOf" srcId="{6D7439EC-FF72-400D-9790-05C60FA5500D}" destId="{82C5DB8E-EFC4-4BC8-9EF2-BC8D780B6713}" srcOrd="2" destOrd="0" presId="urn:microsoft.com/office/officeart/2005/8/layout/arrow2"/>
    <dgm:cxn modelId="{89EEC819-F646-4889-83E9-B372096270FF}" type="presParOf" srcId="{6D7439EC-FF72-400D-9790-05C60FA5500D}" destId="{EBF7F579-F71C-44CF-A8AC-834EAAC8453A}" srcOrd="3" destOrd="0" presId="urn:microsoft.com/office/officeart/2005/8/layout/arrow2"/>
    <dgm:cxn modelId="{96C9E41B-67EA-4EF5-A7D0-50B2B7FEFAD7}" type="presParOf" srcId="{6D7439EC-FF72-400D-9790-05C60FA5500D}" destId="{7A62F63C-0AC5-410F-96B5-EB18B8F18563}" srcOrd="4" destOrd="0" presId="urn:microsoft.com/office/officeart/2005/8/layout/arrow2"/>
    <dgm:cxn modelId="{86942234-FE86-4A4F-971B-0727DC6720AD}" type="presParOf" srcId="{6D7439EC-FF72-400D-9790-05C60FA5500D}" destId="{C9CC5E55-09A6-4484-A44F-794344231E9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42B2A0A-0F10-4383-8631-E82BCC31FA7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0D438-83D8-4955-B708-2B51789F1808}">
      <dgm:prSet phldrT="[Text]"/>
      <dgm:spPr/>
      <dgm:t>
        <a:bodyPr/>
        <a:lstStyle/>
        <a:p>
          <a:r>
            <a:rPr lang="en-US" smtClean="0"/>
            <a:t>Name</a:t>
          </a:r>
          <a:endParaRPr lang="en-US" dirty="0"/>
        </a:p>
      </dgm:t>
    </dgm:pt>
    <dgm:pt modelId="{43ED8C95-B19A-404C-8CBE-6ED9DC9242DB}" type="parTrans" cxnId="{72E91C48-E14E-4E2C-AC69-1AE489702A37}">
      <dgm:prSet/>
      <dgm:spPr/>
      <dgm:t>
        <a:bodyPr/>
        <a:lstStyle/>
        <a:p>
          <a:endParaRPr lang="en-US"/>
        </a:p>
      </dgm:t>
    </dgm:pt>
    <dgm:pt modelId="{A48D4132-BEAE-4EA1-9C72-CA9B84174378}" type="sibTrans" cxnId="{72E91C48-E14E-4E2C-AC69-1AE489702A37}">
      <dgm:prSet/>
      <dgm:spPr/>
      <dgm:t>
        <a:bodyPr/>
        <a:lstStyle/>
        <a:p>
          <a:endParaRPr lang="en-US"/>
        </a:p>
      </dgm:t>
    </dgm:pt>
    <dgm:pt modelId="{3EE37386-B15E-436F-B269-52994466D143}">
      <dgm:prSet/>
      <dgm:spPr/>
      <dgm:t>
        <a:bodyPr/>
        <a:lstStyle/>
        <a:p>
          <a:r>
            <a:rPr lang="en-US" dirty="0" smtClean="0"/>
            <a:t>Permanent Account Number (PAN)</a:t>
          </a:r>
        </a:p>
      </dgm:t>
    </dgm:pt>
    <dgm:pt modelId="{5D890285-B17B-4F78-868F-8A4BA4B3FE45}" type="parTrans" cxnId="{571A19ED-645C-4007-A43C-94434AD408AA}">
      <dgm:prSet/>
      <dgm:spPr/>
      <dgm:t>
        <a:bodyPr/>
        <a:lstStyle/>
        <a:p>
          <a:endParaRPr lang="en-US"/>
        </a:p>
      </dgm:t>
    </dgm:pt>
    <dgm:pt modelId="{9870EB42-CEE1-4B14-8393-7647B476E731}" type="sibTrans" cxnId="{571A19ED-645C-4007-A43C-94434AD408AA}">
      <dgm:prSet/>
      <dgm:spPr/>
      <dgm:t>
        <a:bodyPr/>
        <a:lstStyle/>
        <a:p>
          <a:endParaRPr lang="en-US"/>
        </a:p>
      </dgm:t>
    </dgm:pt>
    <dgm:pt modelId="{3AB98621-D2A0-44C8-90DD-4A0B25BAA242}">
      <dgm:prSet/>
      <dgm:spPr/>
      <dgm:t>
        <a:bodyPr/>
        <a:lstStyle/>
        <a:p>
          <a:r>
            <a:rPr lang="en-US" dirty="0" smtClean="0"/>
            <a:t>UID- Aadhar</a:t>
          </a:r>
        </a:p>
      </dgm:t>
    </dgm:pt>
    <dgm:pt modelId="{3D86E127-B029-4C28-B289-E91B6C812D12}" type="parTrans" cxnId="{4973CAC7-A654-42B8-A93F-7E2ED1C92BF8}">
      <dgm:prSet/>
      <dgm:spPr/>
      <dgm:t>
        <a:bodyPr/>
        <a:lstStyle/>
        <a:p>
          <a:endParaRPr lang="en-US"/>
        </a:p>
      </dgm:t>
    </dgm:pt>
    <dgm:pt modelId="{3137DECE-26B8-4912-B41F-E10962676B66}" type="sibTrans" cxnId="{4973CAC7-A654-42B8-A93F-7E2ED1C92BF8}">
      <dgm:prSet/>
      <dgm:spPr/>
      <dgm:t>
        <a:bodyPr/>
        <a:lstStyle/>
        <a:p>
          <a:endParaRPr lang="en-US"/>
        </a:p>
      </dgm:t>
    </dgm:pt>
    <dgm:pt modelId="{DE57BDEF-C7F7-487B-8545-B547F73E1A02}">
      <dgm:prSet/>
      <dgm:spPr/>
      <dgm:t>
        <a:bodyPr/>
        <a:lstStyle/>
        <a:p>
          <a:r>
            <a:rPr lang="en-US" dirty="0" smtClean="0"/>
            <a:t>Who issues?</a:t>
          </a:r>
        </a:p>
      </dgm:t>
    </dgm:pt>
    <dgm:pt modelId="{B4E4F5D8-D7D1-4A82-A0CB-5BF75A83EE36}" type="parTrans" cxnId="{89B387B6-3782-4A6F-8367-366D8418E5C0}">
      <dgm:prSet/>
      <dgm:spPr/>
      <dgm:t>
        <a:bodyPr/>
        <a:lstStyle/>
        <a:p>
          <a:endParaRPr lang="en-US"/>
        </a:p>
      </dgm:t>
    </dgm:pt>
    <dgm:pt modelId="{68434274-2977-4D11-BCEE-D9C8D3799EC7}" type="sibTrans" cxnId="{89B387B6-3782-4A6F-8367-366D8418E5C0}">
      <dgm:prSet/>
      <dgm:spPr/>
      <dgm:t>
        <a:bodyPr/>
        <a:lstStyle/>
        <a:p>
          <a:endParaRPr lang="en-US"/>
        </a:p>
      </dgm:t>
    </dgm:pt>
    <dgm:pt modelId="{24B8ED5F-047D-4503-8C4D-DB6983F51DBC}">
      <dgm:prSet/>
      <dgm:spPr/>
      <dgm:t>
        <a:bodyPr/>
        <a:lstStyle/>
        <a:p>
          <a:r>
            <a:rPr lang="en-US" dirty="0" smtClean="0"/>
            <a:t>Income Tax Dept</a:t>
          </a:r>
        </a:p>
      </dgm:t>
    </dgm:pt>
    <dgm:pt modelId="{FD170122-86E4-4C1D-94D3-E99512CA5FD5}" type="parTrans" cxnId="{16C37C98-F3F6-42A2-9929-B83AF107DB3A}">
      <dgm:prSet/>
      <dgm:spPr/>
      <dgm:t>
        <a:bodyPr/>
        <a:lstStyle/>
        <a:p>
          <a:endParaRPr lang="en-US"/>
        </a:p>
      </dgm:t>
    </dgm:pt>
    <dgm:pt modelId="{8C0F34B2-9710-4556-BB0F-54CE7134DE14}" type="sibTrans" cxnId="{16C37C98-F3F6-42A2-9929-B83AF107DB3A}">
      <dgm:prSet/>
      <dgm:spPr/>
      <dgm:t>
        <a:bodyPr/>
        <a:lstStyle/>
        <a:p>
          <a:endParaRPr lang="en-US"/>
        </a:p>
      </dgm:t>
    </dgm:pt>
    <dgm:pt modelId="{87A416F8-01FB-4F3A-B5AB-61E970688F6B}">
      <dgm:prSet/>
      <dgm:spPr/>
      <dgm:t>
        <a:bodyPr/>
        <a:lstStyle/>
        <a:p>
          <a:r>
            <a:rPr lang="en-US" dirty="0" smtClean="0"/>
            <a:t>Unique Identification Authority of India</a:t>
          </a:r>
        </a:p>
      </dgm:t>
    </dgm:pt>
    <dgm:pt modelId="{C211A53C-D7DD-4897-ADBA-93B3E642AABB}" type="parTrans" cxnId="{7FE5216B-E041-49BE-BB54-30CCB8BEC607}">
      <dgm:prSet/>
      <dgm:spPr/>
      <dgm:t>
        <a:bodyPr/>
        <a:lstStyle/>
        <a:p>
          <a:endParaRPr lang="en-US"/>
        </a:p>
      </dgm:t>
    </dgm:pt>
    <dgm:pt modelId="{0D0EBFA0-1912-4D49-9B91-EB364172C3A4}" type="sibTrans" cxnId="{7FE5216B-E041-49BE-BB54-30CCB8BEC607}">
      <dgm:prSet/>
      <dgm:spPr/>
      <dgm:t>
        <a:bodyPr/>
        <a:lstStyle/>
        <a:p>
          <a:endParaRPr lang="en-US"/>
        </a:p>
      </dgm:t>
    </dgm:pt>
    <dgm:pt modelId="{65B08B3F-8637-48ED-9503-2603F1012984}">
      <dgm:prSet/>
      <dgm:spPr/>
      <dgm:t>
        <a:bodyPr/>
        <a:lstStyle/>
        <a:p>
          <a:r>
            <a:rPr lang="en-US" dirty="0" smtClean="0"/>
            <a:t>Structure</a:t>
          </a:r>
        </a:p>
      </dgm:t>
    </dgm:pt>
    <dgm:pt modelId="{92B7DE08-1D20-4E6E-AE6F-254903C317AB}" type="parTrans" cxnId="{19F24AA3-DD76-4264-9934-62E7ACAEFC54}">
      <dgm:prSet/>
      <dgm:spPr/>
      <dgm:t>
        <a:bodyPr/>
        <a:lstStyle/>
        <a:p>
          <a:endParaRPr lang="en-US"/>
        </a:p>
      </dgm:t>
    </dgm:pt>
    <dgm:pt modelId="{D9FB7D6B-6D9C-4BA5-8860-4AE38AA7A13B}" type="sibTrans" cxnId="{19F24AA3-DD76-4264-9934-62E7ACAEFC54}">
      <dgm:prSet/>
      <dgm:spPr/>
      <dgm:t>
        <a:bodyPr/>
        <a:lstStyle/>
        <a:p>
          <a:endParaRPr lang="en-US"/>
        </a:p>
      </dgm:t>
    </dgm:pt>
    <dgm:pt modelId="{812F1B99-0BA8-4F62-A099-BDDA381FD356}">
      <dgm:prSet/>
      <dgm:spPr/>
      <dgm:t>
        <a:bodyPr/>
        <a:lstStyle/>
        <a:p>
          <a:r>
            <a:rPr lang="en-US" dirty="0" smtClean="0"/>
            <a:t>10 digit alphanumeric number (A-Z)(0-9)</a:t>
          </a:r>
        </a:p>
      </dgm:t>
    </dgm:pt>
    <dgm:pt modelId="{5160D69E-CF52-41B0-A45C-18376A4B8E3D}" type="parTrans" cxnId="{33326994-75A7-4C31-A764-2328A5F98CA1}">
      <dgm:prSet/>
      <dgm:spPr/>
      <dgm:t>
        <a:bodyPr/>
        <a:lstStyle/>
        <a:p>
          <a:endParaRPr lang="en-US"/>
        </a:p>
      </dgm:t>
    </dgm:pt>
    <dgm:pt modelId="{E6FE93FB-B2D7-4550-A9C7-3280B70DCAC1}" type="sibTrans" cxnId="{33326994-75A7-4C31-A764-2328A5F98CA1}">
      <dgm:prSet/>
      <dgm:spPr/>
      <dgm:t>
        <a:bodyPr/>
        <a:lstStyle/>
        <a:p>
          <a:endParaRPr lang="en-US"/>
        </a:p>
      </dgm:t>
    </dgm:pt>
    <dgm:pt modelId="{5F62A360-ABB1-4366-AE1F-51F8617F5CF1}">
      <dgm:prSet/>
      <dgm:spPr/>
      <dgm:t>
        <a:bodyPr/>
        <a:lstStyle/>
        <a:p>
          <a:r>
            <a:rPr lang="en-US" dirty="0" smtClean="0"/>
            <a:t>12 Digits unique number (0-9)</a:t>
          </a:r>
        </a:p>
      </dgm:t>
    </dgm:pt>
    <dgm:pt modelId="{0805C3D7-7978-422A-81F9-0AA806A20A0A}" type="parTrans" cxnId="{BCEFFA86-CF92-439C-858D-AE69EC0891F2}">
      <dgm:prSet/>
      <dgm:spPr/>
      <dgm:t>
        <a:bodyPr/>
        <a:lstStyle/>
        <a:p>
          <a:endParaRPr lang="en-US"/>
        </a:p>
      </dgm:t>
    </dgm:pt>
    <dgm:pt modelId="{49320B37-0E36-47FD-AEB9-1B97537F6AF4}" type="sibTrans" cxnId="{BCEFFA86-CF92-439C-858D-AE69EC0891F2}">
      <dgm:prSet/>
      <dgm:spPr/>
      <dgm:t>
        <a:bodyPr/>
        <a:lstStyle/>
        <a:p>
          <a:endParaRPr lang="en-US"/>
        </a:p>
      </dgm:t>
    </dgm:pt>
    <dgm:pt modelId="{C3BD805A-9F1E-45CE-B8F6-58FA87C6EC0A}">
      <dgm:prSet/>
      <dgm:spPr/>
      <dgm:t>
        <a:bodyPr/>
        <a:lstStyle/>
        <a:p>
          <a:r>
            <a:rPr lang="en-US" dirty="0" smtClean="0"/>
            <a:t>Changes with Address?</a:t>
          </a:r>
        </a:p>
      </dgm:t>
    </dgm:pt>
    <dgm:pt modelId="{BC00215A-A6F9-4F17-8381-CDB23C71B739}" type="parTrans" cxnId="{7A802046-E84F-4165-B171-43451DC97240}">
      <dgm:prSet/>
      <dgm:spPr/>
      <dgm:t>
        <a:bodyPr/>
        <a:lstStyle/>
        <a:p>
          <a:endParaRPr lang="en-US"/>
        </a:p>
      </dgm:t>
    </dgm:pt>
    <dgm:pt modelId="{2249926C-3DEC-4F73-97B7-BF48BAA34ADC}" type="sibTrans" cxnId="{7A802046-E84F-4165-B171-43451DC97240}">
      <dgm:prSet/>
      <dgm:spPr/>
      <dgm:t>
        <a:bodyPr/>
        <a:lstStyle/>
        <a:p>
          <a:endParaRPr lang="en-US"/>
        </a:p>
      </dgm:t>
    </dgm:pt>
    <dgm:pt modelId="{51D281EB-F932-44BA-8457-EF378DE3E90C}">
      <dgm:prSet/>
      <dgm:spPr/>
      <dgm:t>
        <a:bodyPr/>
        <a:lstStyle/>
        <a:p>
          <a:r>
            <a:rPr lang="en-US" dirty="0" smtClean="0"/>
            <a:t>No</a:t>
          </a:r>
        </a:p>
      </dgm:t>
    </dgm:pt>
    <dgm:pt modelId="{56730009-8EC2-47F7-B8B1-9A8965B6BD1A}" type="parTrans" cxnId="{93DB27FB-BF0A-4F3B-98DA-A23B5718FC4E}">
      <dgm:prSet/>
      <dgm:spPr/>
      <dgm:t>
        <a:bodyPr/>
        <a:lstStyle/>
        <a:p>
          <a:endParaRPr lang="en-US"/>
        </a:p>
      </dgm:t>
    </dgm:pt>
    <dgm:pt modelId="{380D29F2-4C89-430C-B52E-A13CEFC36BD2}" type="sibTrans" cxnId="{93DB27FB-BF0A-4F3B-98DA-A23B5718FC4E}">
      <dgm:prSet/>
      <dgm:spPr/>
      <dgm:t>
        <a:bodyPr/>
        <a:lstStyle/>
        <a:p>
          <a:endParaRPr lang="en-US"/>
        </a:p>
      </dgm:t>
    </dgm:pt>
    <dgm:pt modelId="{61F82326-5E88-4391-9909-EFD873FC432B}">
      <dgm:prSet/>
      <dgm:spPr/>
      <dgm:t>
        <a:bodyPr/>
        <a:lstStyle/>
        <a:p>
          <a:r>
            <a:rPr lang="en-US" dirty="0" smtClean="0"/>
            <a:t>No</a:t>
          </a:r>
        </a:p>
      </dgm:t>
    </dgm:pt>
    <dgm:pt modelId="{4EA53899-8260-4459-98A6-F7A01A24282D}" type="parTrans" cxnId="{E9DCD30E-487B-413E-A08D-D74D42A16E9B}">
      <dgm:prSet/>
      <dgm:spPr/>
      <dgm:t>
        <a:bodyPr/>
        <a:lstStyle/>
        <a:p>
          <a:endParaRPr lang="en-US"/>
        </a:p>
      </dgm:t>
    </dgm:pt>
    <dgm:pt modelId="{02D90CB5-F5D5-4F31-8CDF-F3C2029A31E6}" type="sibTrans" cxnId="{E9DCD30E-487B-413E-A08D-D74D42A16E9B}">
      <dgm:prSet/>
      <dgm:spPr/>
      <dgm:t>
        <a:bodyPr/>
        <a:lstStyle/>
        <a:p>
          <a:endParaRPr lang="en-US"/>
        </a:p>
      </dgm:t>
    </dgm:pt>
    <dgm:pt modelId="{92E4B37A-DA71-4185-8F66-FE27D44CBB37}" type="pres">
      <dgm:prSet presAssocID="{F42B2A0A-0F10-4383-8631-E82BCC31FA7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91337C-DD66-414C-AFFB-4C3F0DBABC5D}" type="pres">
      <dgm:prSet presAssocID="{C3BD805A-9F1E-45CE-B8F6-58FA87C6EC0A}" presName="boxAndChildren" presStyleCnt="0"/>
      <dgm:spPr/>
    </dgm:pt>
    <dgm:pt modelId="{14F0A964-B1B3-4810-8029-20368469331D}" type="pres">
      <dgm:prSet presAssocID="{C3BD805A-9F1E-45CE-B8F6-58FA87C6EC0A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9AAD86-AE77-45B6-98DA-39275FE992D5}" type="pres">
      <dgm:prSet presAssocID="{C3BD805A-9F1E-45CE-B8F6-58FA87C6EC0A}" presName="entireBox" presStyleLbl="node1" presStyleIdx="0" presStyleCnt="4"/>
      <dgm:spPr/>
      <dgm:t>
        <a:bodyPr/>
        <a:lstStyle/>
        <a:p>
          <a:endParaRPr lang="en-US"/>
        </a:p>
      </dgm:t>
    </dgm:pt>
    <dgm:pt modelId="{C4FB033B-E936-47EA-9D71-EEC130CC554D}" type="pres">
      <dgm:prSet presAssocID="{C3BD805A-9F1E-45CE-B8F6-58FA87C6EC0A}" presName="descendantBox" presStyleCnt="0"/>
      <dgm:spPr/>
    </dgm:pt>
    <dgm:pt modelId="{3ABCCF75-FB36-4283-AE9D-BB422C22C4E4}" type="pres">
      <dgm:prSet presAssocID="{51D281EB-F932-44BA-8457-EF378DE3E90C}" presName="childTextBox" presStyleLbl="fg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C7EFC-6325-4F69-8C5E-464C12D08456}" type="pres">
      <dgm:prSet presAssocID="{61F82326-5E88-4391-9909-EFD873FC432B}" presName="childTextBox" presStyleLbl="fg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D86E6-133A-46F4-9857-20AC436FE0DB}" type="pres">
      <dgm:prSet presAssocID="{D9FB7D6B-6D9C-4BA5-8860-4AE38AA7A13B}" presName="sp" presStyleCnt="0"/>
      <dgm:spPr/>
    </dgm:pt>
    <dgm:pt modelId="{17207900-90B6-4CDF-85CB-D552E94E04B2}" type="pres">
      <dgm:prSet presAssocID="{65B08B3F-8637-48ED-9503-2603F1012984}" presName="arrowAndChildren" presStyleCnt="0"/>
      <dgm:spPr/>
    </dgm:pt>
    <dgm:pt modelId="{E3896539-5D44-4993-8BDE-78000067F028}" type="pres">
      <dgm:prSet presAssocID="{65B08B3F-8637-48ED-9503-2603F1012984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34D2575A-C3F4-456E-BD97-F48B3B1EDAA3}" type="pres">
      <dgm:prSet presAssocID="{65B08B3F-8637-48ED-9503-2603F1012984}" presName="arrow" presStyleLbl="node1" presStyleIdx="1" presStyleCnt="4"/>
      <dgm:spPr/>
      <dgm:t>
        <a:bodyPr/>
        <a:lstStyle/>
        <a:p>
          <a:endParaRPr lang="en-US"/>
        </a:p>
      </dgm:t>
    </dgm:pt>
    <dgm:pt modelId="{D41BC520-890B-444E-BAAD-B3D43CCB6D2E}" type="pres">
      <dgm:prSet presAssocID="{65B08B3F-8637-48ED-9503-2603F1012984}" presName="descendantArrow" presStyleCnt="0"/>
      <dgm:spPr/>
    </dgm:pt>
    <dgm:pt modelId="{2D307129-40BC-48A0-99F2-0A3BEC6293E4}" type="pres">
      <dgm:prSet presAssocID="{812F1B99-0BA8-4F62-A099-BDDA381FD356}" presName="childTextArrow" presStyleLbl="fg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34068-268C-4BD4-9D2B-275E0E4EC3AF}" type="pres">
      <dgm:prSet presAssocID="{5F62A360-ABB1-4366-AE1F-51F8617F5CF1}" presName="childTextArrow" presStyleLbl="fg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8C563-1C6B-47F9-962B-FFBDA37D0CCA}" type="pres">
      <dgm:prSet presAssocID="{68434274-2977-4D11-BCEE-D9C8D3799EC7}" presName="sp" presStyleCnt="0"/>
      <dgm:spPr/>
    </dgm:pt>
    <dgm:pt modelId="{FFCA7C91-64FD-4DD5-A7B9-DC201E5736A8}" type="pres">
      <dgm:prSet presAssocID="{DE57BDEF-C7F7-487B-8545-B547F73E1A02}" presName="arrowAndChildren" presStyleCnt="0"/>
      <dgm:spPr/>
    </dgm:pt>
    <dgm:pt modelId="{47DE6E11-44A1-44AA-A803-147284A3A828}" type="pres">
      <dgm:prSet presAssocID="{DE57BDEF-C7F7-487B-8545-B547F73E1A02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C518B1BF-F622-479F-93F7-2F6F9782ADE0}" type="pres">
      <dgm:prSet presAssocID="{DE57BDEF-C7F7-487B-8545-B547F73E1A02}" presName="arrow" presStyleLbl="node1" presStyleIdx="2" presStyleCnt="4"/>
      <dgm:spPr/>
      <dgm:t>
        <a:bodyPr/>
        <a:lstStyle/>
        <a:p>
          <a:endParaRPr lang="en-US"/>
        </a:p>
      </dgm:t>
    </dgm:pt>
    <dgm:pt modelId="{42E11AF6-D212-4AB5-8D09-837CAA410772}" type="pres">
      <dgm:prSet presAssocID="{DE57BDEF-C7F7-487B-8545-B547F73E1A02}" presName="descendantArrow" presStyleCnt="0"/>
      <dgm:spPr/>
    </dgm:pt>
    <dgm:pt modelId="{0DE806AF-0A90-4BA3-9F81-355589E9F1E9}" type="pres">
      <dgm:prSet presAssocID="{24B8ED5F-047D-4503-8C4D-DB6983F51DBC}" presName="childTextArrow" presStyleLbl="fg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48E48-5A19-43CF-9F8E-199566B1DE02}" type="pres">
      <dgm:prSet presAssocID="{87A416F8-01FB-4F3A-B5AB-61E970688F6B}" presName="childTextArrow" presStyleLbl="fg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5FE551-B91F-4F29-A847-A312BCE36898}" type="pres">
      <dgm:prSet presAssocID="{A48D4132-BEAE-4EA1-9C72-CA9B84174378}" presName="sp" presStyleCnt="0"/>
      <dgm:spPr/>
    </dgm:pt>
    <dgm:pt modelId="{24AA5258-CE90-4CEE-91AE-B4804F938136}" type="pres">
      <dgm:prSet presAssocID="{3D80D438-83D8-4955-B708-2B51789F1808}" presName="arrowAndChildren" presStyleCnt="0"/>
      <dgm:spPr/>
    </dgm:pt>
    <dgm:pt modelId="{44B8991C-B43A-45AD-AF54-B68042BEA14D}" type="pres">
      <dgm:prSet presAssocID="{3D80D438-83D8-4955-B708-2B51789F180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A4E7B1B4-4BC0-484B-8754-034989EF2413}" type="pres">
      <dgm:prSet presAssocID="{3D80D438-83D8-4955-B708-2B51789F1808}" presName="arrow" presStyleLbl="node1" presStyleIdx="3" presStyleCnt="4"/>
      <dgm:spPr/>
      <dgm:t>
        <a:bodyPr/>
        <a:lstStyle/>
        <a:p>
          <a:endParaRPr lang="en-US"/>
        </a:p>
      </dgm:t>
    </dgm:pt>
    <dgm:pt modelId="{51761911-4BCC-46EA-A18B-AA7C38339D69}" type="pres">
      <dgm:prSet presAssocID="{3D80D438-83D8-4955-B708-2B51789F1808}" presName="descendantArrow" presStyleCnt="0"/>
      <dgm:spPr/>
    </dgm:pt>
    <dgm:pt modelId="{9B0B94CB-CD58-4628-ADAC-8955C2DEAB2D}" type="pres">
      <dgm:prSet presAssocID="{3EE37386-B15E-436F-B269-52994466D143}" presName="childTextArrow" presStyleLbl="fg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04D55-9606-466B-AAF0-F1B1D60B8D12}" type="pres">
      <dgm:prSet presAssocID="{3AB98621-D2A0-44C8-90DD-4A0B25BAA242}" presName="childTextArrow" presStyleLbl="fg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8C4757-52EA-4450-8165-4619E52F6276}" type="presOf" srcId="{812F1B99-0BA8-4F62-A099-BDDA381FD356}" destId="{2D307129-40BC-48A0-99F2-0A3BEC6293E4}" srcOrd="0" destOrd="0" presId="urn:microsoft.com/office/officeart/2005/8/layout/process4"/>
    <dgm:cxn modelId="{8449FE5E-4B70-48DB-B5BE-8B2C62BDF1F4}" type="presOf" srcId="{C3BD805A-9F1E-45CE-B8F6-58FA87C6EC0A}" destId="{ED9AAD86-AE77-45B6-98DA-39275FE992D5}" srcOrd="1" destOrd="0" presId="urn:microsoft.com/office/officeart/2005/8/layout/process4"/>
    <dgm:cxn modelId="{51AB9378-44B8-43E2-B13B-556D8D2317E9}" type="presOf" srcId="{51D281EB-F932-44BA-8457-EF378DE3E90C}" destId="{3ABCCF75-FB36-4283-AE9D-BB422C22C4E4}" srcOrd="0" destOrd="0" presId="urn:microsoft.com/office/officeart/2005/8/layout/process4"/>
    <dgm:cxn modelId="{70F806B3-1DB1-4665-81B5-E925B0330A1E}" type="presOf" srcId="{3D80D438-83D8-4955-B708-2B51789F1808}" destId="{44B8991C-B43A-45AD-AF54-B68042BEA14D}" srcOrd="0" destOrd="0" presId="urn:microsoft.com/office/officeart/2005/8/layout/process4"/>
    <dgm:cxn modelId="{8566F6E6-CB8D-4DF7-AFC5-93C26EACCF66}" type="presOf" srcId="{65B08B3F-8637-48ED-9503-2603F1012984}" destId="{E3896539-5D44-4993-8BDE-78000067F028}" srcOrd="0" destOrd="0" presId="urn:microsoft.com/office/officeart/2005/8/layout/process4"/>
    <dgm:cxn modelId="{EF8F0A3C-FC4D-4967-A028-E75171606197}" type="presOf" srcId="{3EE37386-B15E-436F-B269-52994466D143}" destId="{9B0B94CB-CD58-4628-ADAC-8955C2DEAB2D}" srcOrd="0" destOrd="0" presId="urn:microsoft.com/office/officeart/2005/8/layout/process4"/>
    <dgm:cxn modelId="{BBFFF8F9-20D5-4DFE-943D-3E7F3C45B6F5}" type="presOf" srcId="{F42B2A0A-0F10-4383-8631-E82BCC31FA7D}" destId="{92E4B37A-DA71-4185-8F66-FE27D44CBB37}" srcOrd="0" destOrd="0" presId="urn:microsoft.com/office/officeart/2005/8/layout/process4"/>
    <dgm:cxn modelId="{AE659411-B386-4CD4-AD65-0775C37CEFDF}" type="presOf" srcId="{24B8ED5F-047D-4503-8C4D-DB6983F51DBC}" destId="{0DE806AF-0A90-4BA3-9F81-355589E9F1E9}" srcOrd="0" destOrd="0" presId="urn:microsoft.com/office/officeart/2005/8/layout/process4"/>
    <dgm:cxn modelId="{DF7BCCF1-F911-4392-A2C9-56585E57B253}" type="presOf" srcId="{87A416F8-01FB-4F3A-B5AB-61E970688F6B}" destId="{36548E48-5A19-43CF-9F8E-199566B1DE02}" srcOrd="0" destOrd="0" presId="urn:microsoft.com/office/officeart/2005/8/layout/process4"/>
    <dgm:cxn modelId="{7A802046-E84F-4165-B171-43451DC97240}" srcId="{F42B2A0A-0F10-4383-8631-E82BCC31FA7D}" destId="{C3BD805A-9F1E-45CE-B8F6-58FA87C6EC0A}" srcOrd="3" destOrd="0" parTransId="{BC00215A-A6F9-4F17-8381-CDB23C71B739}" sibTransId="{2249926C-3DEC-4F73-97B7-BF48BAA34ADC}"/>
    <dgm:cxn modelId="{33326994-75A7-4C31-A764-2328A5F98CA1}" srcId="{65B08B3F-8637-48ED-9503-2603F1012984}" destId="{812F1B99-0BA8-4F62-A099-BDDA381FD356}" srcOrd="0" destOrd="0" parTransId="{5160D69E-CF52-41B0-A45C-18376A4B8E3D}" sibTransId="{E6FE93FB-B2D7-4550-A9C7-3280B70DCAC1}"/>
    <dgm:cxn modelId="{16C37C98-F3F6-42A2-9929-B83AF107DB3A}" srcId="{DE57BDEF-C7F7-487B-8545-B547F73E1A02}" destId="{24B8ED5F-047D-4503-8C4D-DB6983F51DBC}" srcOrd="0" destOrd="0" parTransId="{FD170122-86E4-4C1D-94D3-E99512CA5FD5}" sibTransId="{8C0F34B2-9710-4556-BB0F-54CE7134DE14}"/>
    <dgm:cxn modelId="{93DB27FB-BF0A-4F3B-98DA-A23B5718FC4E}" srcId="{C3BD805A-9F1E-45CE-B8F6-58FA87C6EC0A}" destId="{51D281EB-F932-44BA-8457-EF378DE3E90C}" srcOrd="0" destOrd="0" parTransId="{56730009-8EC2-47F7-B8B1-9A8965B6BD1A}" sibTransId="{380D29F2-4C89-430C-B52E-A13CEFC36BD2}"/>
    <dgm:cxn modelId="{9771487E-DEFB-4169-B861-66DBA694101D}" type="presOf" srcId="{DE57BDEF-C7F7-487B-8545-B547F73E1A02}" destId="{C518B1BF-F622-479F-93F7-2F6F9782ADE0}" srcOrd="1" destOrd="0" presId="urn:microsoft.com/office/officeart/2005/8/layout/process4"/>
    <dgm:cxn modelId="{E9DCD30E-487B-413E-A08D-D74D42A16E9B}" srcId="{C3BD805A-9F1E-45CE-B8F6-58FA87C6EC0A}" destId="{61F82326-5E88-4391-9909-EFD873FC432B}" srcOrd="1" destOrd="0" parTransId="{4EA53899-8260-4459-98A6-F7A01A24282D}" sibTransId="{02D90CB5-F5D5-4F31-8CDF-F3C2029A31E6}"/>
    <dgm:cxn modelId="{54FDCEFD-7706-40B5-80D1-7D28CB7DD39A}" type="presOf" srcId="{DE57BDEF-C7F7-487B-8545-B547F73E1A02}" destId="{47DE6E11-44A1-44AA-A803-147284A3A828}" srcOrd="0" destOrd="0" presId="urn:microsoft.com/office/officeart/2005/8/layout/process4"/>
    <dgm:cxn modelId="{4973CAC7-A654-42B8-A93F-7E2ED1C92BF8}" srcId="{3D80D438-83D8-4955-B708-2B51789F1808}" destId="{3AB98621-D2A0-44C8-90DD-4A0B25BAA242}" srcOrd="1" destOrd="0" parTransId="{3D86E127-B029-4C28-B289-E91B6C812D12}" sibTransId="{3137DECE-26B8-4912-B41F-E10962676B66}"/>
    <dgm:cxn modelId="{EC192D27-BF81-4F2B-A7B7-8AD1EECC62A8}" type="presOf" srcId="{61F82326-5E88-4391-9909-EFD873FC432B}" destId="{D60C7EFC-6325-4F69-8C5E-464C12D08456}" srcOrd="0" destOrd="0" presId="urn:microsoft.com/office/officeart/2005/8/layout/process4"/>
    <dgm:cxn modelId="{89D7FA9F-CF91-4E0F-8202-8B3477B8A2F3}" type="presOf" srcId="{65B08B3F-8637-48ED-9503-2603F1012984}" destId="{34D2575A-C3F4-456E-BD97-F48B3B1EDAA3}" srcOrd="1" destOrd="0" presId="urn:microsoft.com/office/officeart/2005/8/layout/process4"/>
    <dgm:cxn modelId="{571A19ED-645C-4007-A43C-94434AD408AA}" srcId="{3D80D438-83D8-4955-B708-2B51789F1808}" destId="{3EE37386-B15E-436F-B269-52994466D143}" srcOrd="0" destOrd="0" parTransId="{5D890285-B17B-4F78-868F-8A4BA4B3FE45}" sibTransId="{9870EB42-CEE1-4B14-8393-7647B476E731}"/>
    <dgm:cxn modelId="{562285AE-2D25-4A59-AB32-91DB8FE9C601}" type="presOf" srcId="{3D80D438-83D8-4955-B708-2B51789F1808}" destId="{A4E7B1B4-4BC0-484B-8754-034989EF2413}" srcOrd="1" destOrd="0" presId="urn:microsoft.com/office/officeart/2005/8/layout/process4"/>
    <dgm:cxn modelId="{19F24AA3-DD76-4264-9934-62E7ACAEFC54}" srcId="{F42B2A0A-0F10-4383-8631-E82BCC31FA7D}" destId="{65B08B3F-8637-48ED-9503-2603F1012984}" srcOrd="2" destOrd="0" parTransId="{92B7DE08-1D20-4E6E-AE6F-254903C317AB}" sibTransId="{D9FB7D6B-6D9C-4BA5-8860-4AE38AA7A13B}"/>
    <dgm:cxn modelId="{89B387B6-3782-4A6F-8367-366D8418E5C0}" srcId="{F42B2A0A-0F10-4383-8631-E82BCC31FA7D}" destId="{DE57BDEF-C7F7-487B-8545-B547F73E1A02}" srcOrd="1" destOrd="0" parTransId="{B4E4F5D8-D7D1-4A82-A0CB-5BF75A83EE36}" sibTransId="{68434274-2977-4D11-BCEE-D9C8D3799EC7}"/>
    <dgm:cxn modelId="{01B60C91-CE21-41B8-B3FC-7F743B38D37A}" type="presOf" srcId="{3AB98621-D2A0-44C8-90DD-4A0B25BAA242}" destId="{A1F04D55-9606-466B-AAF0-F1B1D60B8D12}" srcOrd="0" destOrd="0" presId="urn:microsoft.com/office/officeart/2005/8/layout/process4"/>
    <dgm:cxn modelId="{6AC3AEBB-18AE-43D1-8F82-703EC98C7064}" type="presOf" srcId="{C3BD805A-9F1E-45CE-B8F6-58FA87C6EC0A}" destId="{14F0A964-B1B3-4810-8029-20368469331D}" srcOrd="0" destOrd="0" presId="urn:microsoft.com/office/officeart/2005/8/layout/process4"/>
    <dgm:cxn modelId="{4C09BB9C-DA5A-4687-B6C2-FDF433EB9E39}" type="presOf" srcId="{5F62A360-ABB1-4366-AE1F-51F8617F5CF1}" destId="{71934068-268C-4BD4-9D2B-275E0E4EC3AF}" srcOrd="0" destOrd="0" presId="urn:microsoft.com/office/officeart/2005/8/layout/process4"/>
    <dgm:cxn modelId="{7FE5216B-E041-49BE-BB54-30CCB8BEC607}" srcId="{DE57BDEF-C7F7-487B-8545-B547F73E1A02}" destId="{87A416F8-01FB-4F3A-B5AB-61E970688F6B}" srcOrd="1" destOrd="0" parTransId="{C211A53C-D7DD-4897-ADBA-93B3E642AABB}" sibTransId="{0D0EBFA0-1912-4D49-9B91-EB364172C3A4}"/>
    <dgm:cxn modelId="{72E91C48-E14E-4E2C-AC69-1AE489702A37}" srcId="{F42B2A0A-0F10-4383-8631-E82BCC31FA7D}" destId="{3D80D438-83D8-4955-B708-2B51789F1808}" srcOrd="0" destOrd="0" parTransId="{43ED8C95-B19A-404C-8CBE-6ED9DC9242DB}" sibTransId="{A48D4132-BEAE-4EA1-9C72-CA9B84174378}"/>
    <dgm:cxn modelId="{BCEFFA86-CF92-439C-858D-AE69EC0891F2}" srcId="{65B08B3F-8637-48ED-9503-2603F1012984}" destId="{5F62A360-ABB1-4366-AE1F-51F8617F5CF1}" srcOrd="1" destOrd="0" parTransId="{0805C3D7-7978-422A-81F9-0AA806A20A0A}" sibTransId="{49320B37-0E36-47FD-AEB9-1B97537F6AF4}"/>
    <dgm:cxn modelId="{06B73F59-7086-4453-8352-AD910B09F96F}" type="presParOf" srcId="{92E4B37A-DA71-4185-8F66-FE27D44CBB37}" destId="{9091337C-DD66-414C-AFFB-4C3F0DBABC5D}" srcOrd="0" destOrd="0" presId="urn:microsoft.com/office/officeart/2005/8/layout/process4"/>
    <dgm:cxn modelId="{7574F938-072A-4F86-BF3B-7F454C28683C}" type="presParOf" srcId="{9091337C-DD66-414C-AFFB-4C3F0DBABC5D}" destId="{14F0A964-B1B3-4810-8029-20368469331D}" srcOrd="0" destOrd="0" presId="urn:microsoft.com/office/officeart/2005/8/layout/process4"/>
    <dgm:cxn modelId="{84640D67-CD68-481B-8C32-5C3A9EEC4115}" type="presParOf" srcId="{9091337C-DD66-414C-AFFB-4C3F0DBABC5D}" destId="{ED9AAD86-AE77-45B6-98DA-39275FE992D5}" srcOrd="1" destOrd="0" presId="urn:microsoft.com/office/officeart/2005/8/layout/process4"/>
    <dgm:cxn modelId="{D3B77CD9-959A-498F-90DC-B54A5EF9A29B}" type="presParOf" srcId="{9091337C-DD66-414C-AFFB-4C3F0DBABC5D}" destId="{C4FB033B-E936-47EA-9D71-EEC130CC554D}" srcOrd="2" destOrd="0" presId="urn:microsoft.com/office/officeart/2005/8/layout/process4"/>
    <dgm:cxn modelId="{78B49ACA-77E8-4F51-814C-938AC16F09B4}" type="presParOf" srcId="{C4FB033B-E936-47EA-9D71-EEC130CC554D}" destId="{3ABCCF75-FB36-4283-AE9D-BB422C22C4E4}" srcOrd="0" destOrd="0" presId="urn:microsoft.com/office/officeart/2005/8/layout/process4"/>
    <dgm:cxn modelId="{3AE9CE12-F062-4C40-BB10-EEC5B6AC565E}" type="presParOf" srcId="{C4FB033B-E936-47EA-9D71-EEC130CC554D}" destId="{D60C7EFC-6325-4F69-8C5E-464C12D08456}" srcOrd="1" destOrd="0" presId="urn:microsoft.com/office/officeart/2005/8/layout/process4"/>
    <dgm:cxn modelId="{E33FC689-E149-4AF3-A543-B72FD56425C3}" type="presParOf" srcId="{92E4B37A-DA71-4185-8F66-FE27D44CBB37}" destId="{95AD86E6-133A-46F4-9857-20AC436FE0DB}" srcOrd="1" destOrd="0" presId="urn:microsoft.com/office/officeart/2005/8/layout/process4"/>
    <dgm:cxn modelId="{8638ABEE-0D4A-42C1-B0CB-E495CC86789B}" type="presParOf" srcId="{92E4B37A-DA71-4185-8F66-FE27D44CBB37}" destId="{17207900-90B6-4CDF-85CB-D552E94E04B2}" srcOrd="2" destOrd="0" presId="urn:microsoft.com/office/officeart/2005/8/layout/process4"/>
    <dgm:cxn modelId="{C0395D14-1187-42E9-99A1-B17F29734C43}" type="presParOf" srcId="{17207900-90B6-4CDF-85CB-D552E94E04B2}" destId="{E3896539-5D44-4993-8BDE-78000067F028}" srcOrd="0" destOrd="0" presId="urn:microsoft.com/office/officeart/2005/8/layout/process4"/>
    <dgm:cxn modelId="{CDEAAF02-8DA0-4B78-B493-5920B2215A25}" type="presParOf" srcId="{17207900-90B6-4CDF-85CB-D552E94E04B2}" destId="{34D2575A-C3F4-456E-BD97-F48B3B1EDAA3}" srcOrd="1" destOrd="0" presId="urn:microsoft.com/office/officeart/2005/8/layout/process4"/>
    <dgm:cxn modelId="{67D58B66-A977-4D0B-BFE8-DF84063ED530}" type="presParOf" srcId="{17207900-90B6-4CDF-85CB-D552E94E04B2}" destId="{D41BC520-890B-444E-BAAD-B3D43CCB6D2E}" srcOrd="2" destOrd="0" presId="urn:microsoft.com/office/officeart/2005/8/layout/process4"/>
    <dgm:cxn modelId="{868A83BF-AB66-4A2B-93C1-45EDCB06B77D}" type="presParOf" srcId="{D41BC520-890B-444E-BAAD-B3D43CCB6D2E}" destId="{2D307129-40BC-48A0-99F2-0A3BEC6293E4}" srcOrd="0" destOrd="0" presId="urn:microsoft.com/office/officeart/2005/8/layout/process4"/>
    <dgm:cxn modelId="{D4F87098-D4C4-4C8F-A96E-AF9078591EF3}" type="presParOf" srcId="{D41BC520-890B-444E-BAAD-B3D43CCB6D2E}" destId="{71934068-268C-4BD4-9D2B-275E0E4EC3AF}" srcOrd="1" destOrd="0" presId="urn:microsoft.com/office/officeart/2005/8/layout/process4"/>
    <dgm:cxn modelId="{1D0E3781-4A68-4037-A8EB-BD3B0A938001}" type="presParOf" srcId="{92E4B37A-DA71-4185-8F66-FE27D44CBB37}" destId="{1B78C563-1C6B-47F9-962B-FFBDA37D0CCA}" srcOrd="3" destOrd="0" presId="urn:microsoft.com/office/officeart/2005/8/layout/process4"/>
    <dgm:cxn modelId="{FC7D877A-DD10-4644-9785-E8137F370A34}" type="presParOf" srcId="{92E4B37A-DA71-4185-8F66-FE27D44CBB37}" destId="{FFCA7C91-64FD-4DD5-A7B9-DC201E5736A8}" srcOrd="4" destOrd="0" presId="urn:microsoft.com/office/officeart/2005/8/layout/process4"/>
    <dgm:cxn modelId="{32A08B46-40E4-4347-83E1-C0132F017E9C}" type="presParOf" srcId="{FFCA7C91-64FD-4DD5-A7B9-DC201E5736A8}" destId="{47DE6E11-44A1-44AA-A803-147284A3A828}" srcOrd="0" destOrd="0" presId="urn:microsoft.com/office/officeart/2005/8/layout/process4"/>
    <dgm:cxn modelId="{1B351436-A8B3-4E74-8130-97998B53E131}" type="presParOf" srcId="{FFCA7C91-64FD-4DD5-A7B9-DC201E5736A8}" destId="{C518B1BF-F622-479F-93F7-2F6F9782ADE0}" srcOrd="1" destOrd="0" presId="urn:microsoft.com/office/officeart/2005/8/layout/process4"/>
    <dgm:cxn modelId="{C58E4B06-BB22-413B-90AB-1E02DF6120C8}" type="presParOf" srcId="{FFCA7C91-64FD-4DD5-A7B9-DC201E5736A8}" destId="{42E11AF6-D212-4AB5-8D09-837CAA410772}" srcOrd="2" destOrd="0" presId="urn:microsoft.com/office/officeart/2005/8/layout/process4"/>
    <dgm:cxn modelId="{852FBEC0-3E2E-45C5-9C18-90F1773FFEE4}" type="presParOf" srcId="{42E11AF6-D212-4AB5-8D09-837CAA410772}" destId="{0DE806AF-0A90-4BA3-9F81-355589E9F1E9}" srcOrd="0" destOrd="0" presId="urn:microsoft.com/office/officeart/2005/8/layout/process4"/>
    <dgm:cxn modelId="{0F62E4FC-29E0-4139-BCC5-CE3624E266F4}" type="presParOf" srcId="{42E11AF6-D212-4AB5-8D09-837CAA410772}" destId="{36548E48-5A19-43CF-9F8E-199566B1DE02}" srcOrd="1" destOrd="0" presId="urn:microsoft.com/office/officeart/2005/8/layout/process4"/>
    <dgm:cxn modelId="{27C90355-5BC4-4990-8B2C-DBB908FA5ADD}" type="presParOf" srcId="{92E4B37A-DA71-4185-8F66-FE27D44CBB37}" destId="{9C5FE551-B91F-4F29-A847-A312BCE36898}" srcOrd="5" destOrd="0" presId="urn:microsoft.com/office/officeart/2005/8/layout/process4"/>
    <dgm:cxn modelId="{7595F8CE-771A-46DB-8DA9-30C93029D5D2}" type="presParOf" srcId="{92E4B37A-DA71-4185-8F66-FE27D44CBB37}" destId="{24AA5258-CE90-4CEE-91AE-B4804F938136}" srcOrd="6" destOrd="0" presId="urn:microsoft.com/office/officeart/2005/8/layout/process4"/>
    <dgm:cxn modelId="{474F5C97-64AA-482E-A1DC-420A75DFCCFF}" type="presParOf" srcId="{24AA5258-CE90-4CEE-91AE-B4804F938136}" destId="{44B8991C-B43A-45AD-AF54-B68042BEA14D}" srcOrd="0" destOrd="0" presId="urn:microsoft.com/office/officeart/2005/8/layout/process4"/>
    <dgm:cxn modelId="{134C02D0-407C-4030-89ED-D8660622AE48}" type="presParOf" srcId="{24AA5258-CE90-4CEE-91AE-B4804F938136}" destId="{A4E7B1B4-4BC0-484B-8754-034989EF2413}" srcOrd="1" destOrd="0" presId="urn:microsoft.com/office/officeart/2005/8/layout/process4"/>
    <dgm:cxn modelId="{0CEFCDC6-07FB-47DF-9414-F1A96231EDB0}" type="presParOf" srcId="{24AA5258-CE90-4CEE-91AE-B4804F938136}" destId="{51761911-4BCC-46EA-A18B-AA7C38339D69}" srcOrd="2" destOrd="0" presId="urn:microsoft.com/office/officeart/2005/8/layout/process4"/>
    <dgm:cxn modelId="{83B288E3-D873-487A-86ED-8A1CA0E5CF97}" type="presParOf" srcId="{51761911-4BCC-46EA-A18B-AA7C38339D69}" destId="{9B0B94CB-CD58-4628-ADAC-8955C2DEAB2D}" srcOrd="0" destOrd="0" presId="urn:microsoft.com/office/officeart/2005/8/layout/process4"/>
    <dgm:cxn modelId="{1075A756-80BD-441A-9767-A7685460B71D}" type="presParOf" srcId="{51761911-4BCC-46EA-A18B-AA7C38339D69}" destId="{A1F04D55-9606-466B-AAF0-F1B1D60B8D12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42B2A0A-0F10-4383-8631-E82BCC31FA7D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80D438-83D8-4955-B708-2B51789F1808}">
      <dgm:prSet phldrT="[Text]"/>
      <dgm:spPr/>
      <dgm:t>
        <a:bodyPr/>
        <a:lstStyle/>
        <a:p>
          <a:r>
            <a:rPr lang="en-US" dirty="0" smtClean="0"/>
            <a:t>Eligibility </a:t>
          </a:r>
          <a:endParaRPr lang="en-US" dirty="0"/>
        </a:p>
      </dgm:t>
    </dgm:pt>
    <dgm:pt modelId="{43ED8C95-B19A-404C-8CBE-6ED9DC9242DB}" type="parTrans" cxnId="{72E91C48-E14E-4E2C-AC69-1AE489702A37}">
      <dgm:prSet/>
      <dgm:spPr/>
      <dgm:t>
        <a:bodyPr/>
        <a:lstStyle/>
        <a:p>
          <a:endParaRPr lang="en-US"/>
        </a:p>
      </dgm:t>
    </dgm:pt>
    <dgm:pt modelId="{A48D4132-BEAE-4EA1-9C72-CA9B84174378}" type="sibTrans" cxnId="{72E91C48-E14E-4E2C-AC69-1AE489702A37}">
      <dgm:prSet/>
      <dgm:spPr/>
      <dgm:t>
        <a:bodyPr/>
        <a:lstStyle/>
        <a:p>
          <a:endParaRPr lang="en-US"/>
        </a:p>
      </dgm:t>
    </dgm:pt>
    <dgm:pt modelId="{63491413-D36C-4E16-AD95-2A435A2C8151}">
      <dgm:prSet phldrT="[Text]"/>
      <dgm:spPr/>
      <dgm:t>
        <a:bodyPr/>
        <a:lstStyle/>
        <a:p>
          <a:r>
            <a:rPr lang="en-US" dirty="0" smtClean="0"/>
            <a:t>Residents, NRIs (individual, firms)</a:t>
          </a:r>
          <a:endParaRPr lang="en-US" dirty="0"/>
        </a:p>
      </dgm:t>
    </dgm:pt>
    <dgm:pt modelId="{20A9FDE9-5666-4C9B-A1DF-7D0266CCDEC4}" type="parTrans" cxnId="{BC550FA0-82CA-49E5-A01B-CB8E1FE5E416}">
      <dgm:prSet/>
      <dgm:spPr/>
      <dgm:t>
        <a:bodyPr/>
        <a:lstStyle/>
        <a:p>
          <a:endParaRPr lang="en-US"/>
        </a:p>
      </dgm:t>
    </dgm:pt>
    <dgm:pt modelId="{B5609299-4CC0-4F20-816E-0A70CBF51D8B}" type="sibTrans" cxnId="{BC550FA0-82CA-49E5-A01B-CB8E1FE5E416}">
      <dgm:prSet/>
      <dgm:spPr/>
      <dgm:t>
        <a:bodyPr/>
        <a:lstStyle/>
        <a:p>
          <a:endParaRPr lang="en-US"/>
        </a:p>
      </dgm:t>
    </dgm:pt>
    <dgm:pt modelId="{07B100E1-ABD2-47F7-9014-1170B2513C69}">
      <dgm:prSet phldrT="[Text]"/>
      <dgm:spPr/>
      <dgm:t>
        <a:bodyPr/>
        <a:lstStyle/>
        <a:p>
          <a:r>
            <a:rPr lang="en-US" dirty="0" smtClean="0"/>
            <a:t>Resident, NRIs (only individual)</a:t>
          </a:r>
          <a:endParaRPr lang="en-US" dirty="0"/>
        </a:p>
      </dgm:t>
    </dgm:pt>
    <dgm:pt modelId="{B5720E50-B1C8-4B75-9D54-A3CC35DA2A81}" type="parTrans" cxnId="{AF397344-0512-42FB-A6DC-8F2F76885BAA}">
      <dgm:prSet/>
      <dgm:spPr/>
      <dgm:t>
        <a:bodyPr/>
        <a:lstStyle/>
        <a:p>
          <a:endParaRPr lang="en-US"/>
        </a:p>
      </dgm:t>
    </dgm:pt>
    <dgm:pt modelId="{8FA22C5A-A879-4338-8490-C99328A61566}" type="sibTrans" cxnId="{AF397344-0512-42FB-A6DC-8F2F76885BAA}">
      <dgm:prSet/>
      <dgm:spPr/>
      <dgm:t>
        <a:bodyPr/>
        <a:lstStyle/>
        <a:p>
          <a:endParaRPr lang="en-US"/>
        </a:p>
      </dgm:t>
    </dgm:pt>
    <dgm:pt modelId="{8373BF5A-8C0F-40CF-A0A1-207031B97AB0}">
      <dgm:prSet phldrT="[Text]"/>
      <dgm:spPr/>
      <dgm:t>
        <a:bodyPr/>
        <a:lstStyle/>
        <a:p>
          <a:r>
            <a:rPr lang="en-US" dirty="0" smtClean="0"/>
            <a:t>Age limit</a:t>
          </a:r>
          <a:endParaRPr lang="en-US" dirty="0"/>
        </a:p>
      </dgm:t>
    </dgm:pt>
    <dgm:pt modelId="{03989F3A-2823-4790-9364-4FA76B812CBF}" type="parTrans" cxnId="{EE731D0C-E377-4838-946D-B485E0980390}">
      <dgm:prSet/>
      <dgm:spPr/>
      <dgm:t>
        <a:bodyPr/>
        <a:lstStyle/>
        <a:p>
          <a:endParaRPr lang="en-US"/>
        </a:p>
      </dgm:t>
    </dgm:pt>
    <dgm:pt modelId="{70830AC4-FBB1-4C08-BEE6-A9421B356E9B}" type="sibTrans" cxnId="{EE731D0C-E377-4838-946D-B485E0980390}">
      <dgm:prSet/>
      <dgm:spPr/>
      <dgm:t>
        <a:bodyPr/>
        <a:lstStyle/>
        <a:p>
          <a:endParaRPr lang="en-US"/>
        </a:p>
      </dgm:t>
    </dgm:pt>
    <dgm:pt modelId="{AB48B4EF-F077-4039-9735-3D4C4B4163E0}">
      <dgm:prSet phldrT="[Text]"/>
      <dgm:spPr/>
      <dgm:t>
        <a:bodyPr/>
        <a:lstStyle/>
        <a:p>
          <a:r>
            <a:rPr lang="en-US" dirty="0" smtClean="0"/>
            <a:t>No min. / max.</a:t>
          </a:r>
          <a:endParaRPr lang="en-US" dirty="0"/>
        </a:p>
      </dgm:t>
    </dgm:pt>
    <dgm:pt modelId="{E4A9BD2B-B16A-4EE5-8E3F-744E9CE77D5D}" type="parTrans" cxnId="{BAF4D45D-9521-408E-B4E3-8BE83366C67A}">
      <dgm:prSet/>
      <dgm:spPr/>
      <dgm:t>
        <a:bodyPr/>
        <a:lstStyle/>
        <a:p>
          <a:endParaRPr lang="en-US"/>
        </a:p>
      </dgm:t>
    </dgm:pt>
    <dgm:pt modelId="{97A9B5D9-A51D-48F1-92CA-46DF98E3A4E2}" type="sibTrans" cxnId="{BAF4D45D-9521-408E-B4E3-8BE83366C67A}">
      <dgm:prSet/>
      <dgm:spPr/>
      <dgm:t>
        <a:bodyPr/>
        <a:lstStyle/>
        <a:p>
          <a:endParaRPr lang="en-US"/>
        </a:p>
      </dgm:t>
    </dgm:pt>
    <dgm:pt modelId="{3CF463A7-8836-46AF-AEB5-9BE095B878C8}">
      <dgm:prSet phldrT="[Text]"/>
      <dgm:spPr/>
      <dgm:t>
        <a:bodyPr/>
        <a:lstStyle/>
        <a:p>
          <a:r>
            <a:rPr lang="en-US" dirty="0" smtClean="0"/>
            <a:t>&lt;3 years = </a:t>
          </a:r>
          <a:r>
            <a:rPr lang="en-US" dirty="0" err="1" smtClean="0"/>
            <a:t>fingerprint..</a:t>
          </a:r>
          <a:r>
            <a:rPr lang="en-US" dirty="0" err="1" smtClean="0"/>
            <a:t>x</a:t>
          </a:r>
          <a:r>
            <a:rPr lang="en-US" dirty="0" smtClean="0"/>
            <a:t>; later on captured.</a:t>
          </a:r>
          <a:endParaRPr lang="en-US" dirty="0"/>
        </a:p>
      </dgm:t>
    </dgm:pt>
    <dgm:pt modelId="{FAAD14E8-46EF-4D9C-96F2-3EF6E2B0D865}" type="parTrans" cxnId="{9CD6A28E-F1CB-498A-9FDC-90DEC7F10FB6}">
      <dgm:prSet/>
      <dgm:spPr/>
      <dgm:t>
        <a:bodyPr/>
        <a:lstStyle/>
        <a:p>
          <a:endParaRPr lang="en-US"/>
        </a:p>
      </dgm:t>
    </dgm:pt>
    <dgm:pt modelId="{17D84441-65AB-42ED-95EE-F5CEAF959F6D}" type="sibTrans" cxnId="{9CD6A28E-F1CB-498A-9FDC-90DEC7F10FB6}">
      <dgm:prSet/>
      <dgm:spPr/>
      <dgm:t>
        <a:bodyPr/>
        <a:lstStyle/>
        <a:p>
          <a:endParaRPr lang="en-US"/>
        </a:p>
      </dgm:t>
    </dgm:pt>
    <dgm:pt modelId="{BA0E56AB-2C46-428A-91DC-9F9E5078E16E}">
      <dgm:prSet phldrT="[Text]"/>
      <dgm:spPr/>
      <dgm:t>
        <a:bodyPr/>
        <a:lstStyle/>
        <a:p>
          <a:r>
            <a:rPr lang="en-US" dirty="0" smtClean="0"/>
            <a:t>Fees</a:t>
          </a:r>
          <a:endParaRPr lang="en-US" dirty="0"/>
        </a:p>
      </dgm:t>
    </dgm:pt>
    <dgm:pt modelId="{532DF8C4-4413-432A-A157-3D7063538EFF}" type="parTrans" cxnId="{6C2A565A-4AB0-4E2C-8F5B-5E08334562E6}">
      <dgm:prSet/>
      <dgm:spPr/>
      <dgm:t>
        <a:bodyPr/>
        <a:lstStyle/>
        <a:p>
          <a:endParaRPr lang="en-US"/>
        </a:p>
      </dgm:t>
    </dgm:pt>
    <dgm:pt modelId="{C5027B8A-8601-4D0B-BA81-911A9794D6C6}" type="sibTrans" cxnId="{6C2A565A-4AB0-4E2C-8F5B-5E08334562E6}">
      <dgm:prSet/>
      <dgm:spPr/>
      <dgm:t>
        <a:bodyPr/>
        <a:lstStyle/>
        <a:p>
          <a:endParaRPr lang="en-US"/>
        </a:p>
      </dgm:t>
    </dgm:pt>
    <dgm:pt modelId="{4322C660-9187-43A3-AED4-25047CCBD5A5}">
      <dgm:prSet phldrT="[Text]"/>
      <dgm:spPr/>
      <dgm:t>
        <a:bodyPr/>
        <a:lstStyle/>
        <a:p>
          <a:r>
            <a:rPr lang="en-US" dirty="0" smtClean="0"/>
            <a:t>~Rs.100/-</a:t>
          </a:r>
          <a:endParaRPr lang="en-US" dirty="0"/>
        </a:p>
      </dgm:t>
    </dgm:pt>
    <dgm:pt modelId="{A07C61A8-55F3-44EE-AC4F-3E5BB35F44D5}" type="parTrans" cxnId="{C706D572-3D2B-41D0-8B15-5992CAFAD1EC}">
      <dgm:prSet/>
      <dgm:spPr/>
      <dgm:t>
        <a:bodyPr/>
        <a:lstStyle/>
        <a:p>
          <a:endParaRPr lang="en-US"/>
        </a:p>
      </dgm:t>
    </dgm:pt>
    <dgm:pt modelId="{464227CE-BACD-47F9-9016-33096D236AEB}" type="sibTrans" cxnId="{C706D572-3D2B-41D0-8B15-5992CAFAD1EC}">
      <dgm:prSet/>
      <dgm:spPr/>
      <dgm:t>
        <a:bodyPr/>
        <a:lstStyle/>
        <a:p>
          <a:endParaRPr lang="en-US"/>
        </a:p>
      </dgm:t>
    </dgm:pt>
    <dgm:pt modelId="{059E5FFF-2154-4665-A487-2EC368888B45}">
      <dgm:prSet phldrT="[Text]"/>
      <dgm:spPr/>
      <dgm:t>
        <a:bodyPr/>
        <a:lstStyle/>
        <a:p>
          <a:r>
            <a:rPr lang="en-US" dirty="0" smtClean="0"/>
            <a:t>None</a:t>
          </a:r>
          <a:endParaRPr lang="en-US" dirty="0"/>
        </a:p>
      </dgm:t>
    </dgm:pt>
    <dgm:pt modelId="{4B08C3B0-921C-44CF-802D-1C8A0DAAC268}" type="parTrans" cxnId="{D959E6ED-0AA9-45CF-A6BC-8A58A365ADA2}">
      <dgm:prSet/>
      <dgm:spPr/>
      <dgm:t>
        <a:bodyPr/>
        <a:lstStyle/>
        <a:p>
          <a:endParaRPr lang="en-US"/>
        </a:p>
      </dgm:t>
    </dgm:pt>
    <dgm:pt modelId="{C98292DE-344A-4DB0-945C-CAD98EF50DF2}" type="sibTrans" cxnId="{D959E6ED-0AA9-45CF-A6BC-8A58A365ADA2}">
      <dgm:prSet/>
      <dgm:spPr/>
      <dgm:t>
        <a:bodyPr/>
        <a:lstStyle/>
        <a:p>
          <a:endParaRPr lang="en-US"/>
        </a:p>
      </dgm:t>
    </dgm:pt>
    <dgm:pt modelId="{76D1913D-2611-42E2-B290-F2E9DD759413}">
      <dgm:prSet phldrT="[Text]"/>
      <dgm:spPr/>
      <dgm:t>
        <a:bodyPr/>
        <a:lstStyle/>
        <a:p>
          <a:r>
            <a:rPr lang="en-US" dirty="0" smtClean="0"/>
            <a:t>Biometric Data</a:t>
          </a:r>
          <a:endParaRPr lang="en-US" dirty="0"/>
        </a:p>
      </dgm:t>
    </dgm:pt>
    <dgm:pt modelId="{CCFF556D-8635-4C0C-884C-210F2AE9C849}" type="parTrans" cxnId="{707A8A69-6833-4EBB-813E-447CA39D64E1}">
      <dgm:prSet/>
      <dgm:spPr/>
      <dgm:t>
        <a:bodyPr/>
        <a:lstStyle/>
        <a:p>
          <a:endParaRPr lang="en-US"/>
        </a:p>
      </dgm:t>
    </dgm:pt>
    <dgm:pt modelId="{0AE97440-58DE-4CF4-AF0B-3DC751CC4DB2}" type="sibTrans" cxnId="{707A8A69-6833-4EBB-813E-447CA39D64E1}">
      <dgm:prSet/>
      <dgm:spPr/>
      <dgm:t>
        <a:bodyPr/>
        <a:lstStyle/>
        <a:p>
          <a:endParaRPr lang="en-US"/>
        </a:p>
      </dgm:t>
    </dgm:pt>
    <dgm:pt modelId="{C4FE0F90-A07F-48DB-A2C8-75A03BB4B11D}">
      <dgm:prSet phldrT="[Text]"/>
      <dgm:spPr/>
      <dgm:t>
        <a:bodyPr/>
        <a:lstStyle/>
        <a:p>
          <a:r>
            <a:rPr lang="en-US" dirty="0" smtClean="0"/>
            <a:t>Only photo</a:t>
          </a:r>
          <a:endParaRPr lang="en-US" dirty="0"/>
        </a:p>
      </dgm:t>
    </dgm:pt>
    <dgm:pt modelId="{0FE354FE-115C-4508-B010-E6ABF382A029}" type="parTrans" cxnId="{EC164324-E90F-41F9-94CF-C7DE87228A24}">
      <dgm:prSet/>
      <dgm:spPr/>
      <dgm:t>
        <a:bodyPr/>
        <a:lstStyle/>
        <a:p>
          <a:endParaRPr lang="en-US"/>
        </a:p>
      </dgm:t>
    </dgm:pt>
    <dgm:pt modelId="{A532F776-757C-42CF-9D75-D7C5D12A7349}" type="sibTrans" cxnId="{EC164324-E90F-41F9-94CF-C7DE87228A24}">
      <dgm:prSet/>
      <dgm:spPr/>
      <dgm:t>
        <a:bodyPr/>
        <a:lstStyle/>
        <a:p>
          <a:endParaRPr lang="en-US"/>
        </a:p>
      </dgm:t>
    </dgm:pt>
    <dgm:pt modelId="{A1C8228B-106B-4AF8-9814-4C78A0349CAB}">
      <dgm:prSet phldrT="[Text]"/>
      <dgm:spPr/>
      <dgm:t>
        <a:bodyPr/>
        <a:lstStyle/>
        <a:p>
          <a:r>
            <a:rPr lang="en-US" dirty="0" smtClean="0"/>
            <a:t>Eye (Retina), </a:t>
          </a:r>
          <a:r>
            <a:rPr lang="en-US" dirty="0" smtClean="0"/>
            <a:t>photo, finger</a:t>
          </a:r>
          <a:endParaRPr lang="en-US" dirty="0"/>
        </a:p>
      </dgm:t>
    </dgm:pt>
    <dgm:pt modelId="{731582AB-6040-446F-9761-74A050ABE4A8}" type="parTrans" cxnId="{D254E24A-080A-4508-93A0-C55B0FB54899}">
      <dgm:prSet/>
      <dgm:spPr/>
      <dgm:t>
        <a:bodyPr/>
        <a:lstStyle/>
        <a:p>
          <a:endParaRPr lang="en-US"/>
        </a:p>
      </dgm:t>
    </dgm:pt>
    <dgm:pt modelId="{C09FABA2-B20A-410E-8AA2-F99C45BF61E0}" type="sibTrans" cxnId="{D254E24A-080A-4508-93A0-C55B0FB54899}">
      <dgm:prSet/>
      <dgm:spPr/>
      <dgm:t>
        <a:bodyPr/>
        <a:lstStyle/>
        <a:p>
          <a:endParaRPr lang="en-US"/>
        </a:p>
      </dgm:t>
    </dgm:pt>
    <dgm:pt modelId="{92E4B37A-DA71-4185-8F66-FE27D44CBB37}" type="pres">
      <dgm:prSet presAssocID="{F42B2A0A-0F10-4383-8631-E82BCC31FA7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7671EA-0F6F-4C5F-A7CD-CCB09545FC74}" type="pres">
      <dgm:prSet presAssocID="{BA0E56AB-2C46-428A-91DC-9F9E5078E16E}" presName="boxAndChildren" presStyleCnt="0"/>
      <dgm:spPr/>
    </dgm:pt>
    <dgm:pt modelId="{16FB1C8B-8353-4746-8DD8-E7CF07C970FA}" type="pres">
      <dgm:prSet presAssocID="{BA0E56AB-2C46-428A-91DC-9F9E5078E16E}" presName="parentTextBox" presStyleLbl="node1" presStyleIdx="0" presStyleCnt="4"/>
      <dgm:spPr/>
      <dgm:t>
        <a:bodyPr/>
        <a:lstStyle/>
        <a:p>
          <a:endParaRPr lang="en-US"/>
        </a:p>
      </dgm:t>
    </dgm:pt>
    <dgm:pt modelId="{EE5AC075-ACC9-42D6-8AA6-2CA76C3840B4}" type="pres">
      <dgm:prSet presAssocID="{BA0E56AB-2C46-428A-91DC-9F9E5078E16E}" presName="entireBox" presStyleLbl="node1" presStyleIdx="0" presStyleCnt="4"/>
      <dgm:spPr/>
      <dgm:t>
        <a:bodyPr/>
        <a:lstStyle/>
        <a:p>
          <a:endParaRPr lang="en-US"/>
        </a:p>
      </dgm:t>
    </dgm:pt>
    <dgm:pt modelId="{10CD5DB8-2DC2-4E2C-8052-75A07364B2F8}" type="pres">
      <dgm:prSet presAssocID="{BA0E56AB-2C46-428A-91DC-9F9E5078E16E}" presName="descendantBox" presStyleCnt="0"/>
      <dgm:spPr/>
    </dgm:pt>
    <dgm:pt modelId="{F2D08F02-4C93-4CF1-BD09-95D2C9E57DF6}" type="pres">
      <dgm:prSet presAssocID="{4322C660-9187-43A3-AED4-25047CCBD5A5}" presName="childTextBox" presStyleLbl="fg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1E4A04-79B8-4955-995A-DB99835CEBD7}" type="pres">
      <dgm:prSet presAssocID="{059E5FFF-2154-4665-A487-2EC368888B45}" presName="childTextBox" presStyleLbl="fg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72B56-3992-4DA9-96AA-2E9F079EA2F6}" type="pres">
      <dgm:prSet presAssocID="{70830AC4-FBB1-4C08-BEE6-A9421B356E9B}" presName="sp" presStyleCnt="0"/>
      <dgm:spPr/>
    </dgm:pt>
    <dgm:pt modelId="{5DE3B1C9-ADD9-44DD-AD26-E45D9A1F7060}" type="pres">
      <dgm:prSet presAssocID="{8373BF5A-8C0F-40CF-A0A1-207031B97AB0}" presName="arrowAndChildren" presStyleCnt="0"/>
      <dgm:spPr/>
    </dgm:pt>
    <dgm:pt modelId="{34F1236B-7808-4D23-A49B-65FCA58C4717}" type="pres">
      <dgm:prSet presAssocID="{8373BF5A-8C0F-40CF-A0A1-207031B97AB0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4DCB6166-720A-46FC-9680-43B536344A71}" type="pres">
      <dgm:prSet presAssocID="{8373BF5A-8C0F-40CF-A0A1-207031B97AB0}" presName="arrow" presStyleLbl="node1" presStyleIdx="1" presStyleCnt="4"/>
      <dgm:spPr/>
      <dgm:t>
        <a:bodyPr/>
        <a:lstStyle/>
        <a:p>
          <a:endParaRPr lang="en-US"/>
        </a:p>
      </dgm:t>
    </dgm:pt>
    <dgm:pt modelId="{58DD3C3A-3460-42B4-A880-5BC5DCE1A736}" type="pres">
      <dgm:prSet presAssocID="{8373BF5A-8C0F-40CF-A0A1-207031B97AB0}" presName="descendantArrow" presStyleCnt="0"/>
      <dgm:spPr/>
    </dgm:pt>
    <dgm:pt modelId="{C6836BC8-C925-4CCF-8A06-B4923F1579BD}" type="pres">
      <dgm:prSet presAssocID="{AB48B4EF-F077-4039-9735-3D4C4B4163E0}" presName="childTextArrow" presStyleLbl="fg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97BDEA-9BAC-48EE-9BC7-D7B4E30962F2}" type="pres">
      <dgm:prSet presAssocID="{3CF463A7-8836-46AF-AEB5-9BE095B878C8}" presName="childTextArrow" presStyleLbl="fg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4F0E2-0DC8-403E-97C0-B75F038A6069}" type="pres">
      <dgm:prSet presAssocID="{0AE97440-58DE-4CF4-AF0B-3DC751CC4DB2}" presName="sp" presStyleCnt="0"/>
      <dgm:spPr/>
    </dgm:pt>
    <dgm:pt modelId="{D14D5D74-402B-4F0D-9F01-E3B6FC3F7EA4}" type="pres">
      <dgm:prSet presAssocID="{76D1913D-2611-42E2-B290-F2E9DD759413}" presName="arrowAndChildren" presStyleCnt="0"/>
      <dgm:spPr/>
    </dgm:pt>
    <dgm:pt modelId="{B399463E-3BEC-43F6-B294-8F1C45AB211B}" type="pres">
      <dgm:prSet presAssocID="{76D1913D-2611-42E2-B290-F2E9DD759413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3713117B-1E5B-4686-B9FE-4F59605400C4}" type="pres">
      <dgm:prSet presAssocID="{76D1913D-2611-42E2-B290-F2E9DD759413}" presName="arrow" presStyleLbl="node1" presStyleIdx="2" presStyleCnt="4"/>
      <dgm:spPr/>
      <dgm:t>
        <a:bodyPr/>
        <a:lstStyle/>
        <a:p>
          <a:endParaRPr lang="en-US"/>
        </a:p>
      </dgm:t>
    </dgm:pt>
    <dgm:pt modelId="{5CF0DC99-CD2E-41B6-B8AB-CBBBAF5CBD7D}" type="pres">
      <dgm:prSet presAssocID="{76D1913D-2611-42E2-B290-F2E9DD759413}" presName="descendantArrow" presStyleCnt="0"/>
      <dgm:spPr/>
    </dgm:pt>
    <dgm:pt modelId="{1AD357AA-E0BF-40D1-840A-B584A9139388}" type="pres">
      <dgm:prSet presAssocID="{C4FE0F90-A07F-48DB-A2C8-75A03BB4B11D}" presName="childTextArrow" presStyleLbl="fgAccFollowNode1" presStyleIdx="4" presStyleCnt="8" custLinFactNeighborX="-866" custLinFactNeighborY="-57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A94125-FAC3-42DD-A7B3-8290A2CBE874}" type="pres">
      <dgm:prSet presAssocID="{A1C8228B-106B-4AF8-9814-4C78A0349CAB}" presName="childTextArrow" presStyleLbl="fg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5FE551-B91F-4F29-A847-A312BCE36898}" type="pres">
      <dgm:prSet presAssocID="{A48D4132-BEAE-4EA1-9C72-CA9B84174378}" presName="sp" presStyleCnt="0"/>
      <dgm:spPr/>
    </dgm:pt>
    <dgm:pt modelId="{24AA5258-CE90-4CEE-91AE-B4804F938136}" type="pres">
      <dgm:prSet presAssocID="{3D80D438-83D8-4955-B708-2B51789F1808}" presName="arrowAndChildren" presStyleCnt="0"/>
      <dgm:spPr/>
    </dgm:pt>
    <dgm:pt modelId="{44B8991C-B43A-45AD-AF54-B68042BEA14D}" type="pres">
      <dgm:prSet presAssocID="{3D80D438-83D8-4955-B708-2B51789F180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A4E7B1B4-4BC0-484B-8754-034989EF2413}" type="pres">
      <dgm:prSet presAssocID="{3D80D438-83D8-4955-B708-2B51789F1808}" presName="arrow" presStyleLbl="node1" presStyleIdx="3" presStyleCnt="4"/>
      <dgm:spPr/>
      <dgm:t>
        <a:bodyPr/>
        <a:lstStyle/>
        <a:p>
          <a:endParaRPr lang="en-US"/>
        </a:p>
      </dgm:t>
    </dgm:pt>
    <dgm:pt modelId="{51761911-4BCC-46EA-A18B-AA7C38339D69}" type="pres">
      <dgm:prSet presAssocID="{3D80D438-83D8-4955-B708-2B51789F1808}" presName="descendantArrow" presStyleCnt="0"/>
      <dgm:spPr/>
    </dgm:pt>
    <dgm:pt modelId="{272751B2-3ED3-4849-98C5-6987819529EA}" type="pres">
      <dgm:prSet presAssocID="{63491413-D36C-4E16-AD95-2A435A2C8151}" presName="childTextArrow" presStyleLbl="fg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BE2DFC-B610-412E-A93C-EFA284473F2B}" type="pres">
      <dgm:prSet presAssocID="{07B100E1-ABD2-47F7-9014-1170B2513C69}" presName="childTextArrow" presStyleLbl="fg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731D0C-E377-4838-946D-B485E0980390}" srcId="{F42B2A0A-0F10-4383-8631-E82BCC31FA7D}" destId="{8373BF5A-8C0F-40CF-A0A1-207031B97AB0}" srcOrd="2" destOrd="0" parTransId="{03989F3A-2823-4790-9364-4FA76B812CBF}" sibTransId="{70830AC4-FBB1-4C08-BEE6-A9421B356E9B}"/>
    <dgm:cxn modelId="{D254E24A-080A-4508-93A0-C55B0FB54899}" srcId="{76D1913D-2611-42E2-B290-F2E9DD759413}" destId="{A1C8228B-106B-4AF8-9814-4C78A0349CAB}" srcOrd="1" destOrd="0" parTransId="{731582AB-6040-446F-9761-74A050ABE4A8}" sibTransId="{C09FABA2-B20A-410E-8AA2-F99C45BF61E0}"/>
    <dgm:cxn modelId="{B423E03D-F0FC-47F3-AB07-87B1066BE90B}" type="presOf" srcId="{059E5FFF-2154-4665-A487-2EC368888B45}" destId="{C61E4A04-79B8-4955-995A-DB99835CEBD7}" srcOrd="0" destOrd="0" presId="urn:microsoft.com/office/officeart/2005/8/layout/process4"/>
    <dgm:cxn modelId="{70F806B3-1DB1-4665-81B5-E925B0330A1E}" type="presOf" srcId="{3D80D438-83D8-4955-B708-2B51789F1808}" destId="{44B8991C-B43A-45AD-AF54-B68042BEA14D}" srcOrd="0" destOrd="0" presId="urn:microsoft.com/office/officeart/2005/8/layout/process4"/>
    <dgm:cxn modelId="{1FA6881F-A03A-4559-A3AC-EFD34B22ED50}" type="presOf" srcId="{BA0E56AB-2C46-428A-91DC-9F9E5078E16E}" destId="{16FB1C8B-8353-4746-8DD8-E7CF07C970FA}" srcOrd="0" destOrd="0" presId="urn:microsoft.com/office/officeart/2005/8/layout/process4"/>
    <dgm:cxn modelId="{BBFFF8F9-20D5-4DFE-943D-3E7F3C45B6F5}" type="presOf" srcId="{F42B2A0A-0F10-4383-8631-E82BCC31FA7D}" destId="{92E4B37A-DA71-4185-8F66-FE27D44CBB37}" srcOrd="0" destOrd="0" presId="urn:microsoft.com/office/officeart/2005/8/layout/process4"/>
    <dgm:cxn modelId="{4F0AD2DD-52B8-418F-8CC0-A06420C4D353}" type="presOf" srcId="{C4FE0F90-A07F-48DB-A2C8-75A03BB4B11D}" destId="{1AD357AA-E0BF-40D1-840A-B584A9139388}" srcOrd="0" destOrd="0" presId="urn:microsoft.com/office/officeart/2005/8/layout/process4"/>
    <dgm:cxn modelId="{8DA0B4A7-F063-46AB-843F-FA599EB808C1}" type="presOf" srcId="{8373BF5A-8C0F-40CF-A0A1-207031B97AB0}" destId="{34F1236B-7808-4D23-A49B-65FCA58C4717}" srcOrd="0" destOrd="0" presId="urn:microsoft.com/office/officeart/2005/8/layout/process4"/>
    <dgm:cxn modelId="{03972288-49FC-458B-A94D-F189EC5E27DF}" type="presOf" srcId="{AB48B4EF-F077-4039-9735-3D4C4B4163E0}" destId="{C6836BC8-C925-4CCF-8A06-B4923F1579BD}" srcOrd="0" destOrd="0" presId="urn:microsoft.com/office/officeart/2005/8/layout/process4"/>
    <dgm:cxn modelId="{6C2A565A-4AB0-4E2C-8F5B-5E08334562E6}" srcId="{F42B2A0A-0F10-4383-8631-E82BCC31FA7D}" destId="{BA0E56AB-2C46-428A-91DC-9F9E5078E16E}" srcOrd="3" destOrd="0" parTransId="{532DF8C4-4413-432A-A157-3D7063538EFF}" sibTransId="{C5027B8A-8601-4D0B-BA81-911A9794D6C6}"/>
    <dgm:cxn modelId="{27413E57-5B76-495E-A15C-1423DA833F77}" type="presOf" srcId="{8373BF5A-8C0F-40CF-A0A1-207031B97AB0}" destId="{4DCB6166-720A-46FC-9680-43B536344A71}" srcOrd="1" destOrd="0" presId="urn:microsoft.com/office/officeart/2005/8/layout/process4"/>
    <dgm:cxn modelId="{AC74E631-1418-4895-84B3-E0DF9532C071}" type="presOf" srcId="{76D1913D-2611-42E2-B290-F2E9DD759413}" destId="{B399463E-3BEC-43F6-B294-8F1C45AB211B}" srcOrd="0" destOrd="0" presId="urn:microsoft.com/office/officeart/2005/8/layout/process4"/>
    <dgm:cxn modelId="{C706D572-3D2B-41D0-8B15-5992CAFAD1EC}" srcId="{BA0E56AB-2C46-428A-91DC-9F9E5078E16E}" destId="{4322C660-9187-43A3-AED4-25047CCBD5A5}" srcOrd="0" destOrd="0" parTransId="{A07C61A8-55F3-44EE-AC4F-3E5BB35F44D5}" sibTransId="{464227CE-BACD-47F9-9016-33096D236AEB}"/>
    <dgm:cxn modelId="{BC550FA0-82CA-49E5-A01B-CB8E1FE5E416}" srcId="{3D80D438-83D8-4955-B708-2B51789F1808}" destId="{63491413-D36C-4E16-AD95-2A435A2C8151}" srcOrd="0" destOrd="0" parTransId="{20A9FDE9-5666-4C9B-A1DF-7D0266CCDEC4}" sibTransId="{B5609299-4CC0-4F20-816E-0A70CBF51D8B}"/>
    <dgm:cxn modelId="{9CD6A28E-F1CB-498A-9FDC-90DEC7F10FB6}" srcId="{8373BF5A-8C0F-40CF-A0A1-207031B97AB0}" destId="{3CF463A7-8836-46AF-AEB5-9BE095B878C8}" srcOrd="1" destOrd="0" parTransId="{FAAD14E8-46EF-4D9C-96F2-3EF6E2B0D865}" sibTransId="{17D84441-65AB-42ED-95EE-F5CEAF959F6D}"/>
    <dgm:cxn modelId="{D959E6ED-0AA9-45CF-A6BC-8A58A365ADA2}" srcId="{BA0E56AB-2C46-428A-91DC-9F9E5078E16E}" destId="{059E5FFF-2154-4665-A487-2EC368888B45}" srcOrd="1" destOrd="0" parTransId="{4B08C3B0-921C-44CF-802D-1C8A0DAAC268}" sibTransId="{C98292DE-344A-4DB0-945C-CAD98EF50DF2}"/>
    <dgm:cxn modelId="{E6C73821-5CEF-470A-AA1C-DC5D4BD557B8}" type="presOf" srcId="{76D1913D-2611-42E2-B290-F2E9DD759413}" destId="{3713117B-1E5B-4686-B9FE-4F59605400C4}" srcOrd="1" destOrd="0" presId="urn:microsoft.com/office/officeart/2005/8/layout/process4"/>
    <dgm:cxn modelId="{562285AE-2D25-4A59-AB32-91DB8FE9C601}" type="presOf" srcId="{3D80D438-83D8-4955-B708-2B51789F1808}" destId="{A4E7B1B4-4BC0-484B-8754-034989EF2413}" srcOrd="1" destOrd="0" presId="urn:microsoft.com/office/officeart/2005/8/layout/process4"/>
    <dgm:cxn modelId="{707A8A69-6833-4EBB-813E-447CA39D64E1}" srcId="{F42B2A0A-0F10-4383-8631-E82BCC31FA7D}" destId="{76D1913D-2611-42E2-B290-F2E9DD759413}" srcOrd="1" destOrd="0" parTransId="{CCFF556D-8635-4C0C-884C-210F2AE9C849}" sibTransId="{0AE97440-58DE-4CF4-AF0B-3DC751CC4DB2}"/>
    <dgm:cxn modelId="{AE8C3E52-5F74-43DF-A18B-50418F7D1F52}" type="presOf" srcId="{4322C660-9187-43A3-AED4-25047CCBD5A5}" destId="{F2D08F02-4C93-4CF1-BD09-95D2C9E57DF6}" srcOrd="0" destOrd="0" presId="urn:microsoft.com/office/officeart/2005/8/layout/process4"/>
    <dgm:cxn modelId="{962E763C-A37B-4A92-9FED-7A4D475590D3}" type="presOf" srcId="{63491413-D36C-4E16-AD95-2A435A2C8151}" destId="{272751B2-3ED3-4849-98C5-6987819529EA}" srcOrd="0" destOrd="0" presId="urn:microsoft.com/office/officeart/2005/8/layout/process4"/>
    <dgm:cxn modelId="{EC164324-E90F-41F9-94CF-C7DE87228A24}" srcId="{76D1913D-2611-42E2-B290-F2E9DD759413}" destId="{C4FE0F90-A07F-48DB-A2C8-75A03BB4B11D}" srcOrd="0" destOrd="0" parTransId="{0FE354FE-115C-4508-B010-E6ABF382A029}" sibTransId="{A532F776-757C-42CF-9D75-D7C5D12A7349}"/>
    <dgm:cxn modelId="{EC291AB6-7ECB-4D96-9A4C-91E7488739F8}" type="presOf" srcId="{A1C8228B-106B-4AF8-9814-4C78A0349CAB}" destId="{26A94125-FAC3-42DD-A7B3-8290A2CBE874}" srcOrd="0" destOrd="0" presId="urn:microsoft.com/office/officeart/2005/8/layout/process4"/>
    <dgm:cxn modelId="{3F478773-27A8-42D7-A090-374B74258711}" type="presOf" srcId="{3CF463A7-8836-46AF-AEB5-9BE095B878C8}" destId="{D897BDEA-9BAC-48EE-9BC7-D7B4E30962F2}" srcOrd="0" destOrd="0" presId="urn:microsoft.com/office/officeart/2005/8/layout/process4"/>
    <dgm:cxn modelId="{AD10B013-40E2-4A69-A819-4B95DAEF7814}" type="presOf" srcId="{07B100E1-ABD2-47F7-9014-1170B2513C69}" destId="{28BE2DFC-B610-412E-A93C-EFA284473F2B}" srcOrd="0" destOrd="0" presId="urn:microsoft.com/office/officeart/2005/8/layout/process4"/>
    <dgm:cxn modelId="{72E91C48-E14E-4E2C-AC69-1AE489702A37}" srcId="{F42B2A0A-0F10-4383-8631-E82BCC31FA7D}" destId="{3D80D438-83D8-4955-B708-2B51789F1808}" srcOrd="0" destOrd="0" parTransId="{43ED8C95-B19A-404C-8CBE-6ED9DC9242DB}" sibTransId="{A48D4132-BEAE-4EA1-9C72-CA9B84174378}"/>
    <dgm:cxn modelId="{BAF4D45D-9521-408E-B4E3-8BE83366C67A}" srcId="{8373BF5A-8C0F-40CF-A0A1-207031B97AB0}" destId="{AB48B4EF-F077-4039-9735-3D4C4B4163E0}" srcOrd="0" destOrd="0" parTransId="{E4A9BD2B-B16A-4EE5-8E3F-744E9CE77D5D}" sibTransId="{97A9B5D9-A51D-48F1-92CA-46DF98E3A4E2}"/>
    <dgm:cxn modelId="{33445D95-8902-4DF6-9A6F-0C3DBC6082FF}" type="presOf" srcId="{BA0E56AB-2C46-428A-91DC-9F9E5078E16E}" destId="{EE5AC075-ACC9-42D6-8AA6-2CA76C3840B4}" srcOrd="1" destOrd="0" presId="urn:microsoft.com/office/officeart/2005/8/layout/process4"/>
    <dgm:cxn modelId="{AF397344-0512-42FB-A6DC-8F2F76885BAA}" srcId="{3D80D438-83D8-4955-B708-2B51789F1808}" destId="{07B100E1-ABD2-47F7-9014-1170B2513C69}" srcOrd="1" destOrd="0" parTransId="{B5720E50-B1C8-4B75-9D54-A3CC35DA2A81}" sibTransId="{8FA22C5A-A879-4338-8490-C99328A61566}"/>
    <dgm:cxn modelId="{A5EA41A3-6558-4A63-B604-5FF0412ACB8C}" type="presParOf" srcId="{92E4B37A-DA71-4185-8F66-FE27D44CBB37}" destId="{1E7671EA-0F6F-4C5F-A7CD-CCB09545FC74}" srcOrd="0" destOrd="0" presId="urn:microsoft.com/office/officeart/2005/8/layout/process4"/>
    <dgm:cxn modelId="{24166C1C-263D-45CC-9F2B-0449EAEEDE28}" type="presParOf" srcId="{1E7671EA-0F6F-4C5F-A7CD-CCB09545FC74}" destId="{16FB1C8B-8353-4746-8DD8-E7CF07C970FA}" srcOrd="0" destOrd="0" presId="urn:microsoft.com/office/officeart/2005/8/layout/process4"/>
    <dgm:cxn modelId="{EE99FE72-3EC1-42E3-93A1-CFD0D8F51178}" type="presParOf" srcId="{1E7671EA-0F6F-4C5F-A7CD-CCB09545FC74}" destId="{EE5AC075-ACC9-42D6-8AA6-2CA76C3840B4}" srcOrd="1" destOrd="0" presId="urn:microsoft.com/office/officeart/2005/8/layout/process4"/>
    <dgm:cxn modelId="{49B0C627-8492-4899-9123-F70C3CA1F4CA}" type="presParOf" srcId="{1E7671EA-0F6F-4C5F-A7CD-CCB09545FC74}" destId="{10CD5DB8-2DC2-4E2C-8052-75A07364B2F8}" srcOrd="2" destOrd="0" presId="urn:microsoft.com/office/officeart/2005/8/layout/process4"/>
    <dgm:cxn modelId="{164E10A3-D3FA-4C9F-9BA8-C86B8CD56D63}" type="presParOf" srcId="{10CD5DB8-2DC2-4E2C-8052-75A07364B2F8}" destId="{F2D08F02-4C93-4CF1-BD09-95D2C9E57DF6}" srcOrd="0" destOrd="0" presId="urn:microsoft.com/office/officeart/2005/8/layout/process4"/>
    <dgm:cxn modelId="{E3760FB6-17C5-4B47-AE9D-55D8C2CA0912}" type="presParOf" srcId="{10CD5DB8-2DC2-4E2C-8052-75A07364B2F8}" destId="{C61E4A04-79B8-4955-995A-DB99835CEBD7}" srcOrd="1" destOrd="0" presId="urn:microsoft.com/office/officeart/2005/8/layout/process4"/>
    <dgm:cxn modelId="{97CB247E-6A8F-4765-8A16-27FEEC67EDF1}" type="presParOf" srcId="{92E4B37A-DA71-4185-8F66-FE27D44CBB37}" destId="{65E72B56-3992-4DA9-96AA-2E9F079EA2F6}" srcOrd="1" destOrd="0" presId="urn:microsoft.com/office/officeart/2005/8/layout/process4"/>
    <dgm:cxn modelId="{0366B650-6884-48BE-82AF-164EBF87A7A0}" type="presParOf" srcId="{92E4B37A-DA71-4185-8F66-FE27D44CBB37}" destId="{5DE3B1C9-ADD9-44DD-AD26-E45D9A1F7060}" srcOrd="2" destOrd="0" presId="urn:microsoft.com/office/officeart/2005/8/layout/process4"/>
    <dgm:cxn modelId="{62973C7C-AF73-4210-A2FB-9FA0F912795E}" type="presParOf" srcId="{5DE3B1C9-ADD9-44DD-AD26-E45D9A1F7060}" destId="{34F1236B-7808-4D23-A49B-65FCA58C4717}" srcOrd="0" destOrd="0" presId="urn:microsoft.com/office/officeart/2005/8/layout/process4"/>
    <dgm:cxn modelId="{DAAC1E0B-3C7A-420A-BEF4-FDC25787D794}" type="presParOf" srcId="{5DE3B1C9-ADD9-44DD-AD26-E45D9A1F7060}" destId="{4DCB6166-720A-46FC-9680-43B536344A71}" srcOrd="1" destOrd="0" presId="urn:microsoft.com/office/officeart/2005/8/layout/process4"/>
    <dgm:cxn modelId="{34403C6B-F0A6-479E-94D9-8D5B4EF204AA}" type="presParOf" srcId="{5DE3B1C9-ADD9-44DD-AD26-E45D9A1F7060}" destId="{58DD3C3A-3460-42B4-A880-5BC5DCE1A736}" srcOrd="2" destOrd="0" presId="urn:microsoft.com/office/officeart/2005/8/layout/process4"/>
    <dgm:cxn modelId="{BBACA3F2-509B-4C07-A8DB-14668D8C2855}" type="presParOf" srcId="{58DD3C3A-3460-42B4-A880-5BC5DCE1A736}" destId="{C6836BC8-C925-4CCF-8A06-B4923F1579BD}" srcOrd="0" destOrd="0" presId="urn:microsoft.com/office/officeart/2005/8/layout/process4"/>
    <dgm:cxn modelId="{515BD85E-E265-45FB-A6AA-E4BF9AAE5213}" type="presParOf" srcId="{58DD3C3A-3460-42B4-A880-5BC5DCE1A736}" destId="{D897BDEA-9BAC-48EE-9BC7-D7B4E30962F2}" srcOrd="1" destOrd="0" presId="urn:microsoft.com/office/officeart/2005/8/layout/process4"/>
    <dgm:cxn modelId="{01DB8B4C-480D-47F1-8CEC-7BF443035B33}" type="presParOf" srcId="{92E4B37A-DA71-4185-8F66-FE27D44CBB37}" destId="{6424F0E2-0DC8-403E-97C0-B75F038A6069}" srcOrd="3" destOrd="0" presId="urn:microsoft.com/office/officeart/2005/8/layout/process4"/>
    <dgm:cxn modelId="{7128F35E-1438-4961-A941-677D0D148A92}" type="presParOf" srcId="{92E4B37A-DA71-4185-8F66-FE27D44CBB37}" destId="{D14D5D74-402B-4F0D-9F01-E3B6FC3F7EA4}" srcOrd="4" destOrd="0" presId="urn:microsoft.com/office/officeart/2005/8/layout/process4"/>
    <dgm:cxn modelId="{C57B8647-7B1A-429F-8302-633734AF5DC4}" type="presParOf" srcId="{D14D5D74-402B-4F0D-9F01-E3B6FC3F7EA4}" destId="{B399463E-3BEC-43F6-B294-8F1C45AB211B}" srcOrd="0" destOrd="0" presId="urn:microsoft.com/office/officeart/2005/8/layout/process4"/>
    <dgm:cxn modelId="{1E252C7F-C203-4D95-9659-CD8FD68A9A14}" type="presParOf" srcId="{D14D5D74-402B-4F0D-9F01-E3B6FC3F7EA4}" destId="{3713117B-1E5B-4686-B9FE-4F59605400C4}" srcOrd="1" destOrd="0" presId="urn:microsoft.com/office/officeart/2005/8/layout/process4"/>
    <dgm:cxn modelId="{D6A4D3DF-429B-4C6D-83F7-B592AB6DB8C4}" type="presParOf" srcId="{D14D5D74-402B-4F0D-9F01-E3B6FC3F7EA4}" destId="{5CF0DC99-CD2E-41B6-B8AB-CBBBAF5CBD7D}" srcOrd="2" destOrd="0" presId="urn:microsoft.com/office/officeart/2005/8/layout/process4"/>
    <dgm:cxn modelId="{44CC1C1C-6CBC-40A3-A645-815798235F03}" type="presParOf" srcId="{5CF0DC99-CD2E-41B6-B8AB-CBBBAF5CBD7D}" destId="{1AD357AA-E0BF-40D1-840A-B584A9139388}" srcOrd="0" destOrd="0" presId="urn:microsoft.com/office/officeart/2005/8/layout/process4"/>
    <dgm:cxn modelId="{59D64196-6C97-4A3D-99A2-6B0F604DD552}" type="presParOf" srcId="{5CF0DC99-CD2E-41B6-B8AB-CBBBAF5CBD7D}" destId="{26A94125-FAC3-42DD-A7B3-8290A2CBE874}" srcOrd="1" destOrd="0" presId="urn:microsoft.com/office/officeart/2005/8/layout/process4"/>
    <dgm:cxn modelId="{27C90355-5BC4-4990-8B2C-DBB908FA5ADD}" type="presParOf" srcId="{92E4B37A-DA71-4185-8F66-FE27D44CBB37}" destId="{9C5FE551-B91F-4F29-A847-A312BCE36898}" srcOrd="5" destOrd="0" presId="urn:microsoft.com/office/officeart/2005/8/layout/process4"/>
    <dgm:cxn modelId="{7595F8CE-771A-46DB-8DA9-30C93029D5D2}" type="presParOf" srcId="{92E4B37A-DA71-4185-8F66-FE27D44CBB37}" destId="{24AA5258-CE90-4CEE-91AE-B4804F938136}" srcOrd="6" destOrd="0" presId="urn:microsoft.com/office/officeart/2005/8/layout/process4"/>
    <dgm:cxn modelId="{474F5C97-64AA-482E-A1DC-420A75DFCCFF}" type="presParOf" srcId="{24AA5258-CE90-4CEE-91AE-B4804F938136}" destId="{44B8991C-B43A-45AD-AF54-B68042BEA14D}" srcOrd="0" destOrd="0" presId="urn:microsoft.com/office/officeart/2005/8/layout/process4"/>
    <dgm:cxn modelId="{134C02D0-407C-4030-89ED-D8660622AE48}" type="presParOf" srcId="{24AA5258-CE90-4CEE-91AE-B4804F938136}" destId="{A4E7B1B4-4BC0-484B-8754-034989EF2413}" srcOrd="1" destOrd="0" presId="urn:microsoft.com/office/officeart/2005/8/layout/process4"/>
    <dgm:cxn modelId="{0CEFCDC6-07FB-47DF-9414-F1A96231EDB0}" type="presParOf" srcId="{24AA5258-CE90-4CEE-91AE-B4804F938136}" destId="{51761911-4BCC-46EA-A18B-AA7C38339D69}" srcOrd="2" destOrd="0" presId="urn:microsoft.com/office/officeart/2005/8/layout/process4"/>
    <dgm:cxn modelId="{EA8227AF-45DE-4D09-9EF3-F642C69E6618}" type="presParOf" srcId="{51761911-4BCC-46EA-A18B-AA7C38339D69}" destId="{272751B2-3ED3-4849-98C5-6987819529EA}" srcOrd="0" destOrd="0" presId="urn:microsoft.com/office/officeart/2005/8/layout/process4"/>
    <dgm:cxn modelId="{26FAD54D-365E-4A0E-BE06-AFB035C39F6A}" type="presParOf" srcId="{51761911-4BCC-46EA-A18B-AA7C38339D69}" destId="{28BE2DFC-B610-412E-A93C-EFA284473F2B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F160C3C-99F6-46B6-8557-6869C35E82E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BB3FF3-B35F-47CF-BAF2-C89C86CC34A5}">
      <dgm:prSet phldrT="[Text]"/>
      <dgm:spPr/>
      <dgm:t>
        <a:bodyPr/>
        <a:lstStyle/>
        <a:p>
          <a:r>
            <a:rPr lang="en-US" dirty="0" smtClean="0"/>
            <a:t>Arrange finance from “non-Banks”</a:t>
          </a:r>
          <a:endParaRPr lang="en-US" dirty="0"/>
        </a:p>
      </dgm:t>
    </dgm:pt>
    <dgm:pt modelId="{E86A9F7B-71A0-4456-AD30-2CB662ECEDA5}" type="parTrans" cxnId="{3BE79514-9E93-4147-BDE7-4A5F13DB18C0}">
      <dgm:prSet/>
      <dgm:spPr/>
      <dgm:t>
        <a:bodyPr/>
        <a:lstStyle/>
        <a:p>
          <a:endParaRPr lang="en-US"/>
        </a:p>
      </dgm:t>
    </dgm:pt>
    <dgm:pt modelId="{20AD6A75-7DF6-44EC-B147-7882DD107FEA}" type="sibTrans" cxnId="{3BE79514-9E93-4147-BDE7-4A5F13DB18C0}">
      <dgm:prSet/>
      <dgm:spPr/>
      <dgm:t>
        <a:bodyPr/>
        <a:lstStyle/>
        <a:p>
          <a:endParaRPr lang="en-US"/>
        </a:p>
      </dgm:t>
    </dgm:pt>
    <dgm:pt modelId="{7D694829-6719-4408-A6F8-F79EE874F161}">
      <dgm:prSet phldrT="[Text]"/>
      <dgm:spPr/>
      <dgm:t>
        <a:bodyPr/>
        <a:lstStyle/>
        <a:p>
          <a:r>
            <a:rPr lang="en-US" dirty="0" smtClean="0"/>
            <a:t>NPA, infra growth</a:t>
          </a:r>
          <a:endParaRPr lang="en-US" dirty="0"/>
        </a:p>
      </dgm:t>
    </dgm:pt>
    <dgm:pt modelId="{BF1BE3E0-9DFD-4421-A0F5-5AF500132E48}" type="parTrans" cxnId="{C8810189-EE48-4436-AF22-A757249E27F6}">
      <dgm:prSet/>
      <dgm:spPr/>
      <dgm:t>
        <a:bodyPr/>
        <a:lstStyle/>
        <a:p>
          <a:endParaRPr lang="en-US"/>
        </a:p>
      </dgm:t>
    </dgm:pt>
    <dgm:pt modelId="{F74E70DD-BE24-4607-9AB7-9A1FCE5892DA}" type="sibTrans" cxnId="{C8810189-EE48-4436-AF22-A757249E27F6}">
      <dgm:prSet/>
      <dgm:spPr/>
      <dgm:t>
        <a:bodyPr/>
        <a:lstStyle/>
        <a:p>
          <a:endParaRPr lang="en-US"/>
        </a:p>
      </dgm:t>
    </dgm:pt>
    <dgm:pt modelId="{FA7D2815-BBB7-46C8-A690-9CF30AFC1443}">
      <dgm:prSet phldrT="[Text]"/>
      <dgm:spPr/>
      <dgm:t>
        <a:bodyPr/>
        <a:lstStyle/>
        <a:p>
          <a:r>
            <a:rPr lang="en-US" dirty="0" smtClean="0"/>
            <a:t>Technical measures: retail investors: tax </a:t>
          </a:r>
          <a:r>
            <a:rPr lang="en-US" dirty="0" smtClean="0">
              <a:latin typeface="Franklin Gothic Medium Cond" panose="020B0606030402020204" pitchFamily="34" charset="0"/>
            </a:rPr>
            <a:t>▼; security </a:t>
          </a:r>
          <a:endParaRPr lang="en-US" dirty="0"/>
        </a:p>
      </dgm:t>
    </dgm:pt>
    <dgm:pt modelId="{FF92FFE9-CDCF-438C-BC7D-C3A9C97ECF7B}" type="parTrans" cxnId="{056D9ECA-2C9D-46C4-BDC8-2718493F994C}">
      <dgm:prSet/>
      <dgm:spPr/>
      <dgm:t>
        <a:bodyPr/>
        <a:lstStyle/>
        <a:p>
          <a:endParaRPr lang="en-US"/>
        </a:p>
      </dgm:t>
    </dgm:pt>
    <dgm:pt modelId="{7636CAB7-E907-4735-89F4-2F8D364909C2}" type="sibTrans" cxnId="{056D9ECA-2C9D-46C4-BDC8-2718493F994C}">
      <dgm:prSet/>
      <dgm:spPr/>
      <dgm:t>
        <a:bodyPr/>
        <a:lstStyle/>
        <a:p>
          <a:endParaRPr lang="en-US"/>
        </a:p>
      </dgm:t>
    </dgm:pt>
    <dgm:pt modelId="{CCE89796-FA28-49A8-B076-7DC3FFCDC223}">
      <dgm:prSet phldrT="[Text]"/>
      <dgm:spPr/>
      <dgm:t>
        <a:bodyPr/>
        <a:lstStyle/>
        <a:p>
          <a:r>
            <a:rPr lang="en-US" dirty="0" smtClean="0"/>
            <a:t>AIFI, EPFO, LIC etc. mobilize</a:t>
          </a:r>
          <a:endParaRPr lang="en-US" dirty="0"/>
        </a:p>
      </dgm:t>
    </dgm:pt>
    <dgm:pt modelId="{BA598F18-677E-4342-9104-A32902B1246A}" type="parTrans" cxnId="{0C94FF70-0C57-4021-A8FA-7857840A9386}">
      <dgm:prSet/>
      <dgm:spPr/>
      <dgm:t>
        <a:bodyPr/>
        <a:lstStyle/>
        <a:p>
          <a:endParaRPr lang="en-US"/>
        </a:p>
      </dgm:t>
    </dgm:pt>
    <dgm:pt modelId="{6BF95533-23BC-48F5-A7E7-63B33822B2E3}" type="sibTrans" cxnId="{0C94FF70-0C57-4021-A8FA-7857840A9386}">
      <dgm:prSet/>
      <dgm:spPr/>
      <dgm:t>
        <a:bodyPr/>
        <a:lstStyle/>
        <a:p>
          <a:endParaRPr lang="en-US"/>
        </a:p>
      </dgm:t>
    </dgm:pt>
    <dgm:pt modelId="{E42A68D2-4B1E-4E89-9F53-C30FA4E67023}">
      <dgm:prSet phldrT="[Text]"/>
      <dgm:spPr/>
      <dgm:t>
        <a:bodyPr/>
        <a:lstStyle/>
        <a:p>
          <a:r>
            <a:rPr lang="en-US" dirty="0" smtClean="0"/>
            <a:t>Foreign Investors Restrictions </a:t>
          </a:r>
          <a:r>
            <a:rPr lang="en-US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4447E422-1B19-4A29-80C1-F65DBAE5EB2A}" type="parTrans" cxnId="{CE8218D9-D842-4315-A950-85BA4ABAC5CB}">
      <dgm:prSet/>
      <dgm:spPr/>
      <dgm:t>
        <a:bodyPr/>
        <a:lstStyle/>
        <a:p>
          <a:endParaRPr lang="en-US"/>
        </a:p>
      </dgm:t>
    </dgm:pt>
    <dgm:pt modelId="{615D0B68-8804-4227-AD18-DC8E5265C585}" type="sibTrans" cxnId="{CE8218D9-D842-4315-A950-85BA4ABAC5CB}">
      <dgm:prSet/>
      <dgm:spPr/>
      <dgm:t>
        <a:bodyPr/>
        <a:lstStyle/>
        <a:p>
          <a:endParaRPr lang="en-US"/>
        </a:p>
      </dgm:t>
    </dgm:pt>
    <dgm:pt modelId="{425A7FF5-032D-4BF3-96CA-70B2B2E3221E}" type="pres">
      <dgm:prSet presAssocID="{DF160C3C-99F6-46B6-8557-6869C35E82E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C71909-F8A7-4E3B-8081-365A1AA7014F}" type="pres">
      <dgm:prSet presAssocID="{9ABB3FF3-B35F-47CF-BAF2-C89C86CC34A5}" presName="dummy" presStyleCnt="0"/>
      <dgm:spPr/>
    </dgm:pt>
    <dgm:pt modelId="{EEE6F042-B431-4F44-B3C1-0A63DA23689E}" type="pres">
      <dgm:prSet presAssocID="{9ABB3FF3-B35F-47CF-BAF2-C89C86CC34A5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8464F-86BE-4986-8E62-9C4E077B9D9E}" type="pres">
      <dgm:prSet presAssocID="{20AD6A75-7DF6-44EC-B147-7882DD107FEA}" presName="sibTrans" presStyleLbl="node1" presStyleIdx="0" presStyleCnt="5"/>
      <dgm:spPr/>
      <dgm:t>
        <a:bodyPr/>
        <a:lstStyle/>
        <a:p>
          <a:endParaRPr lang="en-US"/>
        </a:p>
      </dgm:t>
    </dgm:pt>
    <dgm:pt modelId="{A8FF8E75-BAD9-4933-82DC-7CB73AC4CFD4}" type="pres">
      <dgm:prSet presAssocID="{7D694829-6719-4408-A6F8-F79EE874F161}" presName="dummy" presStyleCnt="0"/>
      <dgm:spPr/>
    </dgm:pt>
    <dgm:pt modelId="{B9FA6BB6-CFD4-4AAF-AF31-5DA005D3ECAE}" type="pres">
      <dgm:prSet presAssocID="{7D694829-6719-4408-A6F8-F79EE874F161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E1966A-D108-4115-80FE-38728EA511F0}" type="pres">
      <dgm:prSet presAssocID="{F74E70DD-BE24-4607-9AB7-9A1FCE5892DA}" presName="sibTrans" presStyleLbl="node1" presStyleIdx="1" presStyleCnt="5"/>
      <dgm:spPr/>
      <dgm:t>
        <a:bodyPr/>
        <a:lstStyle/>
        <a:p>
          <a:endParaRPr lang="en-US"/>
        </a:p>
      </dgm:t>
    </dgm:pt>
    <dgm:pt modelId="{30B423A7-87C0-4002-B971-BEE5825547CE}" type="pres">
      <dgm:prSet presAssocID="{FA7D2815-BBB7-46C8-A690-9CF30AFC1443}" presName="dummy" presStyleCnt="0"/>
      <dgm:spPr/>
    </dgm:pt>
    <dgm:pt modelId="{60558E11-C822-4534-826A-48E0688B131B}" type="pres">
      <dgm:prSet presAssocID="{FA7D2815-BBB7-46C8-A690-9CF30AFC1443}" presName="node" presStyleLbl="revTx" presStyleIdx="2" presStyleCnt="5" custScaleX="1275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90197E-0469-479F-8573-E74DA819A362}" type="pres">
      <dgm:prSet presAssocID="{7636CAB7-E907-4735-89F4-2F8D364909C2}" presName="sibTrans" presStyleLbl="node1" presStyleIdx="2" presStyleCnt="5"/>
      <dgm:spPr/>
      <dgm:t>
        <a:bodyPr/>
        <a:lstStyle/>
        <a:p>
          <a:endParaRPr lang="en-US"/>
        </a:p>
      </dgm:t>
    </dgm:pt>
    <dgm:pt modelId="{AC720893-4702-4C6A-BA31-1D301DFF136B}" type="pres">
      <dgm:prSet presAssocID="{E42A68D2-4B1E-4E89-9F53-C30FA4E67023}" presName="dummy" presStyleCnt="0"/>
      <dgm:spPr/>
    </dgm:pt>
    <dgm:pt modelId="{1BDA1A77-B88F-40D2-B43C-7580B5A61F6C}" type="pres">
      <dgm:prSet presAssocID="{E42A68D2-4B1E-4E89-9F53-C30FA4E67023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6E344-6DEA-4424-A74F-AB0E946D48B5}" type="pres">
      <dgm:prSet presAssocID="{615D0B68-8804-4227-AD18-DC8E5265C585}" presName="sibTrans" presStyleLbl="node1" presStyleIdx="3" presStyleCnt="5"/>
      <dgm:spPr/>
      <dgm:t>
        <a:bodyPr/>
        <a:lstStyle/>
        <a:p>
          <a:endParaRPr lang="en-US"/>
        </a:p>
      </dgm:t>
    </dgm:pt>
    <dgm:pt modelId="{7C63AC15-9EC8-45F2-B8E2-87861E080F93}" type="pres">
      <dgm:prSet presAssocID="{CCE89796-FA28-49A8-B076-7DC3FFCDC223}" presName="dummy" presStyleCnt="0"/>
      <dgm:spPr/>
    </dgm:pt>
    <dgm:pt modelId="{46F409BE-9964-4B75-A1DF-F0A3AC7A4BD8}" type="pres">
      <dgm:prSet presAssocID="{CCE89796-FA28-49A8-B076-7DC3FFCDC223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1EC16-3FD6-4A5A-9BF6-F844F092E73E}" type="pres">
      <dgm:prSet presAssocID="{6BF95533-23BC-48F5-A7E7-63B33822B2E3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E591CE9F-B842-43D3-A1DA-D290A3E58CEA}" type="presOf" srcId="{9ABB3FF3-B35F-47CF-BAF2-C89C86CC34A5}" destId="{EEE6F042-B431-4F44-B3C1-0A63DA23689E}" srcOrd="0" destOrd="0" presId="urn:microsoft.com/office/officeart/2005/8/layout/cycle1"/>
    <dgm:cxn modelId="{B39D218C-4DCE-47D7-A120-12045E9AF43E}" type="presOf" srcId="{20AD6A75-7DF6-44EC-B147-7882DD107FEA}" destId="{C708464F-86BE-4986-8E62-9C4E077B9D9E}" srcOrd="0" destOrd="0" presId="urn:microsoft.com/office/officeart/2005/8/layout/cycle1"/>
    <dgm:cxn modelId="{3BE79514-9E93-4147-BDE7-4A5F13DB18C0}" srcId="{DF160C3C-99F6-46B6-8557-6869C35E82EE}" destId="{9ABB3FF3-B35F-47CF-BAF2-C89C86CC34A5}" srcOrd="0" destOrd="0" parTransId="{E86A9F7B-71A0-4456-AD30-2CB662ECEDA5}" sibTransId="{20AD6A75-7DF6-44EC-B147-7882DD107FEA}"/>
    <dgm:cxn modelId="{18B83528-351E-41B9-84FE-E353710D8F26}" type="presOf" srcId="{7636CAB7-E907-4735-89F4-2F8D364909C2}" destId="{2490197E-0469-479F-8573-E74DA819A362}" srcOrd="0" destOrd="0" presId="urn:microsoft.com/office/officeart/2005/8/layout/cycle1"/>
    <dgm:cxn modelId="{0724038B-B384-417B-8F32-8A3669D8AA94}" type="presOf" srcId="{CCE89796-FA28-49A8-B076-7DC3FFCDC223}" destId="{46F409BE-9964-4B75-A1DF-F0A3AC7A4BD8}" srcOrd="0" destOrd="0" presId="urn:microsoft.com/office/officeart/2005/8/layout/cycle1"/>
    <dgm:cxn modelId="{CA09F134-4CAE-4401-8C20-0625ED1DD28E}" type="presOf" srcId="{F74E70DD-BE24-4607-9AB7-9A1FCE5892DA}" destId="{A0E1966A-D108-4115-80FE-38728EA511F0}" srcOrd="0" destOrd="0" presId="urn:microsoft.com/office/officeart/2005/8/layout/cycle1"/>
    <dgm:cxn modelId="{B81F3606-320B-49BB-9B35-814F968A4F9B}" type="presOf" srcId="{FA7D2815-BBB7-46C8-A690-9CF30AFC1443}" destId="{60558E11-C822-4534-826A-48E0688B131B}" srcOrd="0" destOrd="0" presId="urn:microsoft.com/office/officeart/2005/8/layout/cycle1"/>
    <dgm:cxn modelId="{CAAD77E4-8785-4649-A7BD-88DB72C6702A}" type="presOf" srcId="{615D0B68-8804-4227-AD18-DC8E5265C585}" destId="{FA96E344-6DEA-4424-A74F-AB0E946D48B5}" srcOrd="0" destOrd="0" presId="urn:microsoft.com/office/officeart/2005/8/layout/cycle1"/>
    <dgm:cxn modelId="{0C94FF70-0C57-4021-A8FA-7857840A9386}" srcId="{DF160C3C-99F6-46B6-8557-6869C35E82EE}" destId="{CCE89796-FA28-49A8-B076-7DC3FFCDC223}" srcOrd="4" destOrd="0" parTransId="{BA598F18-677E-4342-9104-A32902B1246A}" sibTransId="{6BF95533-23BC-48F5-A7E7-63B33822B2E3}"/>
    <dgm:cxn modelId="{6EF0A840-C88C-46A1-84B9-F9484EEA6ADA}" type="presOf" srcId="{7D694829-6719-4408-A6F8-F79EE874F161}" destId="{B9FA6BB6-CFD4-4AAF-AF31-5DA005D3ECAE}" srcOrd="0" destOrd="0" presId="urn:microsoft.com/office/officeart/2005/8/layout/cycle1"/>
    <dgm:cxn modelId="{056D9ECA-2C9D-46C4-BDC8-2718493F994C}" srcId="{DF160C3C-99F6-46B6-8557-6869C35E82EE}" destId="{FA7D2815-BBB7-46C8-A690-9CF30AFC1443}" srcOrd="2" destOrd="0" parTransId="{FF92FFE9-CDCF-438C-BC7D-C3A9C97ECF7B}" sibTransId="{7636CAB7-E907-4735-89F4-2F8D364909C2}"/>
    <dgm:cxn modelId="{CFF2E895-8C94-4270-B40D-672C1FB61AD1}" type="presOf" srcId="{DF160C3C-99F6-46B6-8557-6869C35E82EE}" destId="{425A7FF5-032D-4BF3-96CA-70B2B2E3221E}" srcOrd="0" destOrd="0" presId="urn:microsoft.com/office/officeart/2005/8/layout/cycle1"/>
    <dgm:cxn modelId="{CE8218D9-D842-4315-A950-85BA4ABAC5CB}" srcId="{DF160C3C-99F6-46B6-8557-6869C35E82EE}" destId="{E42A68D2-4B1E-4E89-9F53-C30FA4E67023}" srcOrd="3" destOrd="0" parTransId="{4447E422-1B19-4A29-80C1-F65DBAE5EB2A}" sibTransId="{615D0B68-8804-4227-AD18-DC8E5265C585}"/>
    <dgm:cxn modelId="{30CB551F-163B-48CC-AA19-0893FF647FFA}" type="presOf" srcId="{E42A68D2-4B1E-4E89-9F53-C30FA4E67023}" destId="{1BDA1A77-B88F-40D2-B43C-7580B5A61F6C}" srcOrd="0" destOrd="0" presId="urn:microsoft.com/office/officeart/2005/8/layout/cycle1"/>
    <dgm:cxn modelId="{BCDC6B3A-1B71-4B97-8B6C-BE23757072B6}" type="presOf" srcId="{6BF95533-23BC-48F5-A7E7-63B33822B2E3}" destId="{25D1EC16-3FD6-4A5A-9BF6-F844F092E73E}" srcOrd="0" destOrd="0" presId="urn:microsoft.com/office/officeart/2005/8/layout/cycle1"/>
    <dgm:cxn modelId="{C8810189-EE48-4436-AF22-A757249E27F6}" srcId="{DF160C3C-99F6-46B6-8557-6869C35E82EE}" destId="{7D694829-6719-4408-A6F8-F79EE874F161}" srcOrd="1" destOrd="0" parTransId="{BF1BE3E0-9DFD-4421-A0F5-5AF500132E48}" sibTransId="{F74E70DD-BE24-4607-9AB7-9A1FCE5892DA}"/>
    <dgm:cxn modelId="{B3D3A316-5085-46D2-920F-83859C917063}" type="presParOf" srcId="{425A7FF5-032D-4BF3-96CA-70B2B2E3221E}" destId="{8BC71909-F8A7-4E3B-8081-365A1AA7014F}" srcOrd="0" destOrd="0" presId="urn:microsoft.com/office/officeart/2005/8/layout/cycle1"/>
    <dgm:cxn modelId="{F0A44AB9-0BB0-4DF4-9C26-748938DD5FCF}" type="presParOf" srcId="{425A7FF5-032D-4BF3-96CA-70B2B2E3221E}" destId="{EEE6F042-B431-4F44-B3C1-0A63DA23689E}" srcOrd="1" destOrd="0" presId="urn:microsoft.com/office/officeart/2005/8/layout/cycle1"/>
    <dgm:cxn modelId="{A1630BA9-C9E7-4E63-BBE5-F24EC7FEE8CC}" type="presParOf" srcId="{425A7FF5-032D-4BF3-96CA-70B2B2E3221E}" destId="{C708464F-86BE-4986-8E62-9C4E077B9D9E}" srcOrd="2" destOrd="0" presId="urn:microsoft.com/office/officeart/2005/8/layout/cycle1"/>
    <dgm:cxn modelId="{C6905895-B62D-42D3-8ADA-C1F8519DD29E}" type="presParOf" srcId="{425A7FF5-032D-4BF3-96CA-70B2B2E3221E}" destId="{A8FF8E75-BAD9-4933-82DC-7CB73AC4CFD4}" srcOrd="3" destOrd="0" presId="urn:microsoft.com/office/officeart/2005/8/layout/cycle1"/>
    <dgm:cxn modelId="{4FFBCB2C-AFB5-43F5-81B1-6A3C5DCED03A}" type="presParOf" srcId="{425A7FF5-032D-4BF3-96CA-70B2B2E3221E}" destId="{B9FA6BB6-CFD4-4AAF-AF31-5DA005D3ECAE}" srcOrd="4" destOrd="0" presId="urn:microsoft.com/office/officeart/2005/8/layout/cycle1"/>
    <dgm:cxn modelId="{95E5D27D-6AB4-446F-BC99-17F5DACAA3C8}" type="presParOf" srcId="{425A7FF5-032D-4BF3-96CA-70B2B2E3221E}" destId="{A0E1966A-D108-4115-80FE-38728EA511F0}" srcOrd="5" destOrd="0" presId="urn:microsoft.com/office/officeart/2005/8/layout/cycle1"/>
    <dgm:cxn modelId="{DE273760-1118-4FF9-B366-B9989B0F02CE}" type="presParOf" srcId="{425A7FF5-032D-4BF3-96CA-70B2B2E3221E}" destId="{30B423A7-87C0-4002-B971-BEE5825547CE}" srcOrd="6" destOrd="0" presId="urn:microsoft.com/office/officeart/2005/8/layout/cycle1"/>
    <dgm:cxn modelId="{921BFF90-A436-4455-B72B-75D1B2A5E22F}" type="presParOf" srcId="{425A7FF5-032D-4BF3-96CA-70B2B2E3221E}" destId="{60558E11-C822-4534-826A-48E0688B131B}" srcOrd="7" destOrd="0" presId="urn:microsoft.com/office/officeart/2005/8/layout/cycle1"/>
    <dgm:cxn modelId="{05F5CA82-14AE-41D9-A4F4-918AB13E918E}" type="presParOf" srcId="{425A7FF5-032D-4BF3-96CA-70B2B2E3221E}" destId="{2490197E-0469-479F-8573-E74DA819A362}" srcOrd="8" destOrd="0" presId="urn:microsoft.com/office/officeart/2005/8/layout/cycle1"/>
    <dgm:cxn modelId="{7D0816EA-7BF6-49A8-8239-ED90EE35EFE3}" type="presParOf" srcId="{425A7FF5-032D-4BF3-96CA-70B2B2E3221E}" destId="{AC720893-4702-4C6A-BA31-1D301DFF136B}" srcOrd="9" destOrd="0" presId="urn:microsoft.com/office/officeart/2005/8/layout/cycle1"/>
    <dgm:cxn modelId="{B8F0B5D0-3319-4C8F-BA43-CD0651A3D717}" type="presParOf" srcId="{425A7FF5-032D-4BF3-96CA-70B2B2E3221E}" destId="{1BDA1A77-B88F-40D2-B43C-7580B5A61F6C}" srcOrd="10" destOrd="0" presId="urn:microsoft.com/office/officeart/2005/8/layout/cycle1"/>
    <dgm:cxn modelId="{C14497A4-AE59-4601-97E8-6F51D67F738D}" type="presParOf" srcId="{425A7FF5-032D-4BF3-96CA-70B2B2E3221E}" destId="{FA96E344-6DEA-4424-A74F-AB0E946D48B5}" srcOrd="11" destOrd="0" presId="urn:microsoft.com/office/officeart/2005/8/layout/cycle1"/>
    <dgm:cxn modelId="{44D20BAF-501E-4CD8-9713-6D41649A2426}" type="presParOf" srcId="{425A7FF5-032D-4BF3-96CA-70B2B2E3221E}" destId="{7C63AC15-9EC8-45F2-B8E2-87861E080F93}" srcOrd="12" destOrd="0" presId="urn:microsoft.com/office/officeart/2005/8/layout/cycle1"/>
    <dgm:cxn modelId="{5D9B921D-ED63-43DD-B7BC-6679404F1640}" type="presParOf" srcId="{425A7FF5-032D-4BF3-96CA-70B2B2E3221E}" destId="{46F409BE-9964-4B75-A1DF-F0A3AC7A4BD8}" srcOrd="13" destOrd="0" presId="urn:microsoft.com/office/officeart/2005/8/layout/cycle1"/>
    <dgm:cxn modelId="{64724CB4-71B8-42CD-9C08-3F7EB97043B8}" type="presParOf" srcId="{425A7FF5-032D-4BF3-96CA-70B2B2E3221E}" destId="{25D1EC16-3FD6-4A5A-9BF6-F844F092E73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DE3A462-EAB5-4A90-9B12-FB7B637D3E65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B1E3DA-FFEB-4EBD-A10F-EC128954B965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10% up or down</a:t>
          </a:r>
          <a:endParaRPr lang="en-US" dirty="0"/>
        </a:p>
      </dgm:t>
    </dgm:pt>
    <dgm:pt modelId="{4A1C9C99-8B0F-4459-8490-E637A290F1FC}" type="parTrans" cxnId="{3305241C-D5C4-49B1-8FE8-C39C69894540}">
      <dgm:prSet/>
      <dgm:spPr/>
      <dgm:t>
        <a:bodyPr/>
        <a:lstStyle/>
        <a:p>
          <a:endParaRPr lang="en-US"/>
        </a:p>
      </dgm:t>
    </dgm:pt>
    <dgm:pt modelId="{FE50A437-69FA-4E50-B564-FDE98A9BCF59}" type="sibTrans" cxnId="{3305241C-D5C4-49B1-8FE8-C39C69894540}">
      <dgm:prSet/>
      <dgm:spPr/>
      <dgm:t>
        <a:bodyPr/>
        <a:lstStyle/>
        <a:p>
          <a:endParaRPr lang="en-US"/>
        </a:p>
      </dgm:t>
    </dgm:pt>
    <dgm:pt modelId="{33D272DC-8220-414A-BFFE-9416D0378E0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1 </a:t>
          </a:r>
          <a:r>
            <a:rPr lang="en-US" dirty="0" err="1" smtClean="0"/>
            <a:t>hr</a:t>
          </a:r>
          <a:r>
            <a:rPr lang="en-US" dirty="0" smtClean="0"/>
            <a:t> halt</a:t>
          </a:r>
          <a:endParaRPr lang="en-US" dirty="0"/>
        </a:p>
      </dgm:t>
    </dgm:pt>
    <dgm:pt modelId="{C96C8A7C-BB41-4883-9EE1-F758A9DE1489}" type="parTrans" cxnId="{3227DF7B-F147-49D7-BF7B-24B11BBCFBC0}">
      <dgm:prSet/>
      <dgm:spPr/>
      <dgm:t>
        <a:bodyPr/>
        <a:lstStyle/>
        <a:p>
          <a:endParaRPr lang="en-US"/>
        </a:p>
      </dgm:t>
    </dgm:pt>
    <dgm:pt modelId="{BF2C9A64-E306-42EB-9526-B7CA982F20A5}" type="sibTrans" cxnId="{3227DF7B-F147-49D7-BF7B-24B11BBCFBC0}">
      <dgm:prSet/>
      <dgm:spPr/>
      <dgm:t>
        <a:bodyPr/>
        <a:lstStyle/>
        <a:p>
          <a:endParaRPr lang="en-US"/>
        </a:p>
      </dgm:t>
    </dgm:pt>
    <dgm:pt modelId="{E11D9914-3561-420E-BE69-0C0354A17B3E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15%</a:t>
          </a:r>
          <a:endParaRPr lang="en-US" dirty="0"/>
        </a:p>
      </dgm:t>
    </dgm:pt>
    <dgm:pt modelId="{2CCE2A5D-D97A-4610-8051-1DACA5126723}" type="parTrans" cxnId="{84695BD0-0845-4D02-802A-C6B4BA5372CF}">
      <dgm:prSet/>
      <dgm:spPr/>
      <dgm:t>
        <a:bodyPr/>
        <a:lstStyle/>
        <a:p>
          <a:endParaRPr lang="en-US"/>
        </a:p>
      </dgm:t>
    </dgm:pt>
    <dgm:pt modelId="{0C97C42E-A376-4A7C-B132-D4C21B1A6D83}" type="sibTrans" cxnId="{84695BD0-0845-4D02-802A-C6B4BA5372CF}">
      <dgm:prSet/>
      <dgm:spPr/>
      <dgm:t>
        <a:bodyPr/>
        <a:lstStyle/>
        <a:p>
          <a:endParaRPr lang="en-US"/>
        </a:p>
      </dgm:t>
    </dgm:pt>
    <dgm:pt modelId="{824904D2-D4F2-4749-84DE-5BF980F8904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2 </a:t>
          </a:r>
          <a:r>
            <a:rPr lang="en-US" dirty="0" err="1" smtClean="0"/>
            <a:t>hr</a:t>
          </a:r>
          <a:endParaRPr lang="en-US" dirty="0"/>
        </a:p>
      </dgm:t>
    </dgm:pt>
    <dgm:pt modelId="{38201B21-B005-4E39-88C5-20A83DFEE880}" type="parTrans" cxnId="{242F4AC3-74ED-4C60-A0EC-EEB97B8A1C7E}">
      <dgm:prSet/>
      <dgm:spPr/>
      <dgm:t>
        <a:bodyPr/>
        <a:lstStyle/>
        <a:p>
          <a:endParaRPr lang="en-US"/>
        </a:p>
      </dgm:t>
    </dgm:pt>
    <dgm:pt modelId="{87F0C74A-084F-4F9C-AC39-BFDF7D0B0130}" type="sibTrans" cxnId="{242F4AC3-74ED-4C60-A0EC-EEB97B8A1C7E}">
      <dgm:prSet/>
      <dgm:spPr/>
      <dgm:t>
        <a:bodyPr/>
        <a:lstStyle/>
        <a:p>
          <a:endParaRPr lang="en-US"/>
        </a:p>
      </dgm:t>
    </dgm:pt>
    <dgm:pt modelId="{90247F28-1697-4DC2-96F5-B7C9A79D77B0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20% </a:t>
          </a:r>
          <a:endParaRPr lang="en-US" dirty="0"/>
        </a:p>
      </dgm:t>
    </dgm:pt>
    <dgm:pt modelId="{86EE8F48-E45F-4698-BA95-E9601FB5F084}" type="parTrans" cxnId="{AD8808F0-AFF2-426E-A4D4-9FC78BD14DA4}">
      <dgm:prSet/>
      <dgm:spPr/>
      <dgm:t>
        <a:bodyPr/>
        <a:lstStyle/>
        <a:p>
          <a:endParaRPr lang="en-US"/>
        </a:p>
      </dgm:t>
    </dgm:pt>
    <dgm:pt modelId="{C6EEFDF5-22A7-417F-BFFA-010F41C411DB}" type="sibTrans" cxnId="{AD8808F0-AFF2-426E-A4D4-9FC78BD14DA4}">
      <dgm:prSet/>
      <dgm:spPr/>
      <dgm:t>
        <a:bodyPr/>
        <a:lstStyle/>
        <a:p>
          <a:endParaRPr lang="en-US"/>
        </a:p>
      </dgm:t>
    </dgm:pt>
    <dgm:pt modelId="{9BBDA506-69DB-48C4-9628-266D62B5DB4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Whole day</a:t>
          </a:r>
          <a:endParaRPr lang="en-US" dirty="0"/>
        </a:p>
      </dgm:t>
    </dgm:pt>
    <dgm:pt modelId="{108752D4-F16B-4C3C-80B8-191DDD4CF295}" type="parTrans" cxnId="{1A8261E1-12B4-4368-9E2D-E7E7BDAE1B32}">
      <dgm:prSet/>
      <dgm:spPr/>
      <dgm:t>
        <a:bodyPr/>
        <a:lstStyle/>
        <a:p>
          <a:endParaRPr lang="en-US"/>
        </a:p>
      </dgm:t>
    </dgm:pt>
    <dgm:pt modelId="{6734B452-6560-460A-A8BA-D44A47A81399}" type="sibTrans" cxnId="{1A8261E1-12B4-4368-9E2D-E7E7BDAE1B32}">
      <dgm:prSet/>
      <dgm:spPr/>
      <dgm:t>
        <a:bodyPr/>
        <a:lstStyle/>
        <a:p>
          <a:endParaRPr lang="en-US"/>
        </a:p>
      </dgm:t>
    </dgm:pt>
    <dgm:pt modelId="{B4A9B396-BC5D-4CFC-89C8-A8F5BCF65A25}" type="pres">
      <dgm:prSet presAssocID="{ADE3A462-EAB5-4A90-9B12-FB7B637D3E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B7DB0DC-B812-49E7-AE7F-9AB8A0309A5E}" type="pres">
      <dgm:prSet presAssocID="{68B1E3DA-FFEB-4EBD-A10F-EC128954B965}" presName="composite" presStyleCnt="0"/>
      <dgm:spPr/>
    </dgm:pt>
    <dgm:pt modelId="{219D38CF-5B3C-481A-891F-500BB6651C44}" type="pres">
      <dgm:prSet presAssocID="{68B1E3DA-FFEB-4EBD-A10F-EC128954B965}" presName="LShape" presStyleLbl="alignNode1" presStyleIdx="0" presStyleCnt="5"/>
      <dgm:spPr/>
    </dgm:pt>
    <dgm:pt modelId="{CDDF9663-9B6C-49D0-906E-8529F17F49F5}" type="pres">
      <dgm:prSet presAssocID="{68B1E3DA-FFEB-4EBD-A10F-EC128954B965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A73C36-D14A-46BF-A91E-723449464912}" type="pres">
      <dgm:prSet presAssocID="{68B1E3DA-FFEB-4EBD-A10F-EC128954B965}" presName="Triangle" presStyleLbl="alignNode1" presStyleIdx="1" presStyleCnt="5"/>
      <dgm:spPr/>
    </dgm:pt>
    <dgm:pt modelId="{C0B57235-B316-4979-A75D-6B9D7AC847D7}" type="pres">
      <dgm:prSet presAssocID="{FE50A437-69FA-4E50-B564-FDE98A9BCF59}" presName="sibTrans" presStyleCnt="0"/>
      <dgm:spPr/>
    </dgm:pt>
    <dgm:pt modelId="{1DAE2062-E6CC-4A18-989D-C07C13E300E2}" type="pres">
      <dgm:prSet presAssocID="{FE50A437-69FA-4E50-B564-FDE98A9BCF59}" presName="space" presStyleCnt="0"/>
      <dgm:spPr/>
    </dgm:pt>
    <dgm:pt modelId="{AA096440-697D-4961-A57B-DB3EFD97D577}" type="pres">
      <dgm:prSet presAssocID="{E11D9914-3561-420E-BE69-0C0354A17B3E}" presName="composite" presStyleCnt="0"/>
      <dgm:spPr/>
    </dgm:pt>
    <dgm:pt modelId="{011F927D-7E90-4AFE-AE31-2104CE5D74D1}" type="pres">
      <dgm:prSet presAssocID="{E11D9914-3561-420E-BE69-0C0354A17B3E}" presName="LShape" presStyleLbl="alignNode1" presStyleIdx="2" presStyleCnt="5"/>
      <dgm:spPr/>
    </dgm:pt>
    <dgm:pt modelId="{ADF6FFE1-D18D-435C-A29D-5E51BCCC0CFB}" type="pres">
      <dgm:prSet presAssocID="{E11D9914-3561-420E-BE69-0C0354A17B3E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B804A-2C8C-4369-B8A8-A37E07CC7AC7}" type="pres">
      <dgm:prSet presAssocID="{E11D9914-3561-420E-BE69-0C0354A17B3E}" presName="Triangle" presStyleLbl="alignNode1" presStyleIdx="3" presStyleCnt="5"/>
      <dgm:spPr/>
    </dgm:pt>
    <dgm:pt modelId="{1B799E23-888D-4CEC-99AB-DE76F0B4D1BB}" type="pres">
      <dgm:prSet presAssocID="{0C97C42E-A376-4A7C-B132-D4C21B1A6D83}" presName="sibTrans" presStyleCnt="0"/>
      <dgm:spPr/>
    </dgm:pt>
    <dgm:pt modelId="{30C7E4D4-EEF6-4FC6-BC14-BB771687F681}" type="pres">
      <dgm:prSet presAssocID="{0C97C42E-A376-4A7C-B132-D4C21B1A6D83}" presName="space" presStyleCnt="0"/>
      <dgm:spPr/>
    </dgm:pt>
    <dgm:pt modelId="{F30AF9D2-D655-41E5-934E-9E07850EFDF6}" type="pres">
      <dgm:prSet presAssocID="{90247F28-1697-4DC2-96F5-B7C9A79D77B0}" presName="composite" presStyleCnt="0"/>
      <dgm:spPr/>
    </dgm:pt>
    <dgm:pt modelId="{8EC8ED5E-DC3F-4911-8121-57990841EC67}" type="pres">
      <dgm:prSet presAssocID="{90247F28-1697-4DC2-96F5-B7C9A79D77B0}" presName="LShape" presStyleLbl="alignNode1" presStyleIdx="4" presStyleCnt="5"/>
      <dgm:spPr/>
    </dgm:pt>
    <dgm:pt modelId="{C42B4587-36CA-4933-9046-76B1FB334737}" type="pres">
      <dgm:prSet presAssocID="{90247F28-1697-4DC2-96F5-B7C9A79D77B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83D6B8-C2FB-4732-80C0-D9EDD607931B}" type="presOf" srcId="{68B1E3DA-FFEB-4EBD-A10F-EC128954B965}" destId="{CDDF9663-9B6C-49D0-906E-8529F17F49F5}" srcOrd="0" destOrd="0" presId="urn:microsoft.com/office/officeart/2009/3/layout/StepUpProcess"/>
    <dgm:cxn modelId="{22D33C18-BC01-423F-AA15-07F1091C4A55}" type="presOf" srcId="{9BBDA506-69DB-48C4-9628-266D62B5DB43}" destId="{C42B4587-36CA-4933-9046-76B1FB334737}" srcOrd="0" destOrd="1" presId="urn:microsoft.com/office/officeart/2009/3/layout/StepUpProcess"/>
    <dgm:cxn modelId="{C9D7A6B6-AED0-4509-A46F-C3F31158672A}" type="presOf" srcId="{ADE3A462-EAB5-4A90-9B12-FB7B637D3E65}" destId="{B4A9B396-BC5D-4CFC-89C8-A8F5BCF65A25}" srcOrd="0" destOrd="0" presId="urn:microsoft.com/office/officeart/2009/3/layout/StepUpProcess"/>
    <dgm:cxn modelId="{B82CB29E-B902-4054-9F06-52EFD57EFE0E}" type="presOf" srcId="{33D272DC-8220-414A-BFFE-9416D0378E03}" destId="{CDDF9663-9B6C-49D0-906E-8529F17F49F5}" srcOrd="0" destOrd="1" presId="urn:microsoft.com/office/officeart/2009/3/layout/StepUpProcess"/>
    <dgm:cxn modelId="{D5461BA0-5F23-4917-9220-7315291A4097}" type="presOf" srcId="{90247F28-1697-4DC2-96F5-B7C9A79D77B0}" destId="{C42B4587-36CA-4933-9046-76B1FB334737}" srcOrd="0" destOrd="0" presId="urn:microsoft.com/office/officeart/2009/3/layout/StepUpProcess"/>
    <dgm:cxn modelId="{BAE1C916-C074-49E0-A2F9-B4FD3F5758D5}" type="presOf" srcId="{E11D9914-3561-420E-BE69-0C0354A17B3E}" destId="{ADF6FFE1-D18D-435C-A29D-5E51BCCC0CFB}" srcOrd="0" destOrd="0" presId="urn:microsoft.com/office/officeart/2009/3/layout/StepUpProcess"/>
    <dgm:cxn modelId="{AD8808F0-AFF2-426E-A4D4-9FC78BD14DA4}" srcId="{ADE3A462-EAB5-4A90-9B12-FB7B637D3E65}" destId="{90247F28-1697-4DC2-96F5-B7C9A79D77B0}" srcOrd="2" destOrd="0" parTransId="{86EE8F48-E45F-4698-BA95-E9601FB5F084}" sibTransId="{C6EEFDF5-22A7-417F-BFFA-010F41C411DB}"/>
    <dgm:cxn modelId="{242F4AC3-74ED-4C60-A0EC-EEB97B8A1C7E}" srcId="{E11D9914-3561-420E-BE69-0C0354A17B3E}" destId="{824904D2-D4F2-4749-84DE-5BF980F8904D}" srcOrd="0" destOrd="0" parTransId="{38201B21-B005-4E39-88C5-20A83DFEE880}" sibTransId="{87F0C74A-084F-4F9C-AC39-BFDF7D0B0130}"/>
    <dgm:cxn modelId="{84695BD0-0845-4D02-802A-C6B4BA5372CF}" srcId="{ADE3A462-EAB5-4A90-9B12-FB7B637D3E65}" destId="{E11D9914-3561-420E-BE69-0C0354A17B3E}" srcOrd="1" destOrd="0" parTransId="{2CCE2A5D-D97A-4610-8051-1DACA5126723}" sibTransId="{0C97C42E-A376-4A7C-B132-D4C21B1A6D83}"/>
    <dgm:cxn modelId="{3227DF7B-F147-49D7-BF7B-24B11BBCFBC0}" srcId="{68B1E3DA-FFEB-4EBD-A10F-EC128954B965}" destId="{33D272DC-8220-414A-BFFE-9416D0378E03}" srcOrd="0" destOrd="0" parTransId="{C96C8A7C-BB41-4883-9EE1-F758A9DE1489}" sibTransId="{BF2C9A64-E306-42EB-9526-B7CA982F20A5}"/>
    <dgm:cxn modelId="{E6B08467-474B-41EB-A61E-8B698FACEC8A}" type="presOf" srcId="{824904D2-D4F2-4749-84DE-5BF980F8904D}" destId="{ADF6FFE1-D18D-435C-A29D-5E51BCCC0CFB}" srcOrd="0" destOrd="1" presId="urn:microsoft.com/office/officeart/2009/3/layout/StepUpProcess"/>
    <dgm:cxn modelId="{3305241C-D5C4-49B1-8FE8-C39C69894540}" srcId="{ADE3A462-EAB5-4A90-9B12-FB7B637D3E65}" destId="{68B1E3DA-FFEB-4EBD-A10F-EC128954B965}" srcOrd="0" destOrd="0" parTransId="{4A1C9C99-8B0F-4459-8490-E637A290F1FC}" sibTransId="{FE50A437-69FA-4E50-B564-FDE98A9BCF59}"/>
    <dgm:cxn modelId="{1A8261E1-12B4-4368-9E2D-E7E7BDAE1B32}" srcId="{90247F28-1697-4DC2-96F5-B7C9A79D77B0}" destId="{9BBDA506-69DB-48C4-9628-266D62B5DB43}" srcOrd="0" destOrd="0" parTransId="{108752D4-F16B-4C3C-80B8-191DDD4CF295}" sibTransId="{6734B452-6560-460A-A8BA-D44A47A81399}"/>
    <dgm:cxn modelId="{04817A52-31B2-4726-BF06-3BC21C1B512E}" type="presParOf" srcId="{B4A9B396-BC5D-4CFC-89C8-A8F5BCF65A25}" destId="{DB7DB0DC-B812-49E7-AE7F-9AB8A0309A5E}" srcOrd="0" destOrd="0" presId="urn:microsoft.com/office/officeart/2009/3/layout/StepUpProcess"/>
    <dgm:cxn modelId="{BF3E6E16-8885-4951-B667-57057C7317D6}" type="presParOf" srcId="{DB7DB0DC-B812-49E7-AE7F-9AB8A0309A5E}" destId="{219D38CF-5B3C-481A-891F-500BB6651C44}" srcOrd="0" destOrd="0" presId="urn:microsoft.com/office/officeart/2009/3/layout/StepUpProcess"/>
    <dgm:cxn modelId="{F7FCFF74-1CEF-4017-91B4-2D7C9E44619F}" type="presParOf" srcId="{DB7DB0DC-B812-49E7-AE7F-9AB8A0309A5E}" destId="{CDDF9663-9B6C-49D0-906E-8529F17F49F5}" srcOrd="1" destOrd="0" presId="urn:microsoft.com/office/officeart/2009/3/layout/StepUpProcess"/>
    <dgm:cxn modelId="{2B5A210E-3D5F-490A-B60B-C892C3B62B13}" type="presParOf" srcId="{DB7DB0DC-B812-49E7-AE7F-9AB8A0309A5E}" destId="{F9A73C36-D14A-46BF-A91E-723449464912}" srcOrd="2" destOrd="0" presId="urn:microsoft.com/office/officeart/2009/3/layout/StepUpProcess"/>
    <dgm:cxn modelId="{D0863D2F-CB1D-46B5-929A-81B227B2A7A3}" type="presParOf" srcId="{B4A9B396-BC5D-4CFC-89C8-A8F5BCF65A25}" destId="{C0B57235-B316-4979-A75D-6B9D7AC847D7}" srcOrd="1" destOrd="0" presId="urn:microsoft.com/office/officeart/2009/3/layout/StepUpProcess"/>
    <dgm:cxn modelId="{E0554E66-2204-4366-BF9C-60FE8AC83F8F}" type="presParOf" srcId="{C0B57235-B316-4979-A75D-6B9D7AC847D7}" destId="{1DAE2062-E6CC-4A18-989D-C07C13E300E2}" srcOrd="0" destOrd="0" presId="urn:microsoft.com/office/officeart/2009/3/layout/StepUpProcess"/>
    <dgm:cxn modelId="{AEE7C840-41EF-42FF-811F-45B19EAF3AD9}" type="presParOf" srcId="{B4A9B396-BC5D-4CFC-89C8-A8F5BCF65A25}" destId="{AA096440-697D-4961-A57B-DB3EFD97D577}" srcOrd="2" destOrd="0" presId="urn:microsoft.com/office/officeart/2009/3/layout/StepUpProcess"/>
    <dgm:cxn modelId="{5A9A9AB3-12C0-490D-8132-D162FA201E5E}" type="presParOf" srcId="{AA096440-697D-4961-A57B-DB3EFD97D577}" destId="{011F927D-7E90-4AFE-AE31-2104CE5D74D1}" srcOrd="0" destOrd="0" presId="urn:microsoft.com/office/officeart/2009/3/layout/StepUpProcess"/>
    <dgm:cxn modelId="{1602716F-E3D5-4E32-8D7D-24663A2F4EE9}" type="presParOf" srcId="{AA096440-697D-4961-A57B-DB3EFD97D577}" destId="{ADF6FFE1-D18D-435C-A29D-5E51BCCC0CFB}" srcOrd="1" destOrd="0" presId="urn:microsoft.com/office/officeart/2009/3/layout/StepUpProcess"/>
    <dgm:cxn modelId="{45B3E204-71FD-4284-AD59-DF8041929ED1}" type="presParOf" srcId="{AA096440-697D-4961-A57B-DB3EFD97D577}" destId="{604B804A-2C8C-4369-B8A8-A37E07CC7AC7}" srcOrd="2" destOrd="0" presId="urn:microsoft.com/office/officeart/2009/3/layout/StepUpProcess"/>
    <dgm:cxn modelId="{EE078856-B4BA-4575-AE41-F5E6CB5D765F}" type="presParOf" srcId="{B4A9B396-BC5D-4CFC-89C8-A8F5BCF65A25}" destId="{1B799E23-888D-4CEC-99AB-DE76F0B4D1BB}" srcOrd="3" destOrd="0" presId="urn:microsoft.com/office/officeart/2009/3/layout/StepUpProcess"/>
    <dgm:cxn modelId="{3F81396F-0809-4013-8CB3-7EAD30328D54}" type="presParOf" srcId="{1B799E23-888D-4CEC-99AB-DE76F0B4D1BB}" destId="{30C7E4D4-EEF6-4FC6-BC14-BB771687F681}" srcOrd="0" destOrd="0" presId="urn:microsoft.com/office/officeart/2009/3/layout/StepUpProcess"/>
    <dgm:cxn modelId="{5BA03F5A-5396-402B-9C7B-FBA837419B88}" type="presParOf" srcId="{B4A9B396-BC5D-4CFC-89C8-A8F5BCF65A25}" destId="{F30AF9D2-D655-41E5-934E-9E07850EFDF6}" srcOrd="4" destOrd="0" presId="urn:microsoft.com/office/officeart/2009/3/layout/StepUpProcess"/>
    <dgm:cxn modelId="{36A16361-9E0E-40BA-917D-A5450BB5811A}" type="presParOf" srcId="{F30AF9D2-D655-41E5-934E-9E07850EFDF6}" destId="{8EC8ED5E-DC3F-4911-8121-57990841EC67}" srcOrd="0" destOrd="0" presId="urn:microsoft.com/office/officeart/2009/3/layout/StepUpProcess"/>
    <dgm:cxn modelId="{04085267-78AA-403B-AF8D-73A544AB8E11}" type="presParOf" srcId="{F30AF9D2-D655-41E5-934E-9E07850EFDF6}" destId="{C42B4587-36CA-4933-9046-76B1FB33473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187F7DE-E7CC-43AB-A08C-5D67FE3661B1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D42A90-DAE3-4FB0-90BD-33A9E2FDFC20}">
      <dgm:prSet phldrT="[Text]"/>
      <dgm:spPr/>
      <dgm:t>
        <a:bodyPr/>
        <a:lstStyle/>
        <a:p>
          <a:r>
            <a:rPr lang="en-US" dirty="0" smtClean="0"/>
            <a:t>Share</a:t>
          </a:r>
          <a:endParaRPr lang="en-US" dirty="0"/>
        </a:p>
      </dgm:t>
    </dgm:pt>
    <dgm:pt modelId="{C51A8E18-E6B3-4958-B01A-50800E28FDF6}" type="parTrans" cxnId="{DD310248-5B85-4FC8-B400-A5FA6211DE4C}">
      <dgm:prSet/>
      <dgm:spPr/>
      <dgm:t>
        <a:bodyPr/>
        <a:lstStyle/>
        <a:p>
          <a:endParaRPr lang="en-US"/>
        </a:p>
      </dgm:t>
    </dgm:pt>
    <dgm:pt modelId="{16CAC3C8-2D4E-4F02-977C-B192EB916E43}" type="sibTrans" cxnId="{DD310248-5B85-4FC8-B400-A5FA6211DE4C}">
      <dgm:prSet/>
      <dgm:spPr/>
      <dgm:t>
        <a:bodyPr/>
        <a:lstStyle/>
        <a:p>
          <a:endParaRPr lang="en-US"/>
        </a:p>
      </dgm:t>
    </dgm:pt>
    <dgm:pt modelId="{CBC114F3-41B8-45C1-A46F-A9E2D51FB146}">
      <dgm:prSet phldrT="[Text]"/>
      <dgm:spPr/>
      <dgm:t>
        <a:bodyPr/>
        <a:lstStyle/>
        <a:p>
          <a:r>
            <a:rPr lang="en-US" dirty="0" smtClean="0"/>
            <a:t>Rs.1000</a:t>
          </a:r>
          <a:endParaRPr lang="en-US" dirty="0"/>
        </a:p>
      </dgm:t>
    </dgm:pt>
    <dgm:pt modelId="{02FEB35A-B20F-4D7A-844C-B7E52DC15AC8}" type="parTrans" cxnId="{C3F6EA54-9A9F-4BC8-BD4E-BAF2D1304CE1}">
      <dgm:prSet/>
      <dgm:spPr/>
      <dgm:t>
        <a:bodyPr/>
        <a:lstStyle/>
        <a:p>
          <a:endParaRPr lang="en-US"/>
        </a:p>
      </dgm:t>
    </dgm:pt>
    <dgm:pt modelId="{64AF02C6-0D58-4A84-8517-1E080157BCB5}" type="sibTrans" cxnId="{C3F6EA54-9A9F-4BC8-BD4E-BAF2D1304CE1}">
      <dgm:prSet/>
      <dgm:spPr/>
      <dgm:t>
        <a:bodyPr/>
        <a:lstStyle/>
        <a:p>
          <a:endParaRPr lang="en-US"/>
        </a:p>
      </dgm:t>
    </dgm:pt>
    <dgm:pt modelId="{0FF400DA-26D5-4124-BE0E-BDF0971F9BBB}">
      <dgm:prSet phldrT="[Text]"/>
      <dgm:spPr/>
      <dgm:t>
        <a:bodyPr/>
        <a:lstStyle/>
        <a:p>
          <a:r>
            <a:rPr lang="en-US" dirty="0" smtClean="0"/>
            <a:t>Share</a:t>
          </a:r>
          <a:endParaRPr lang="en-US" dirty="0"/>
        </a:p>
      </dgm:t>
    </dgm:pt>
    <dgm:pt modelId="{5D44D4D3-AEFB-4D09-BE92-7B218E8E1002}" type="parTrans" cxnId="{612E17BC-6794-4732-834A-1DA0B204CAA2}">
      <dgm:prSet/>
      <dgm:spPr/>
      <dgm:t>
        <a:bodyPr/>
        <a:lstStyle/>
        <a:p>
          <a:endParaRPr lang="en-US"/>
        </a:p>
      </dgm:t>
    </dgm:pt>
    <dgm:pt modelId="{70C9BFD8-2138-4302-8435-802227DE0B7E}" type="sibTrans" cxnId="{612E17BC-6794-4732-834A-1DA0B204CAA2}">
      <dgm:prSet/>
      <dgm:spPr/>
      <dgm:t>
        <a:bodyPr/>
        <a:lstStyle/>
        <a:p>
          <a:endParaRPr lang="en-US"/>
        </a:p>
      </dgm:t>
    </dgm:pt>
    <dgm:pt modelId="{5E74D535-C786-4AFD-B172-459FE20059EB}">
      <dgm:prSet phldrT="[Text]"/>
      <dgm:spPr/>
      <dgm:t>
        <a:bodyPr/>
        <a:lstStyle/>
        <a:p>
          <a:r>
            <a:rPr lang="en-US" dirty="0" smtClean="0"/>
            <a:t>Hoping it’ll rise to 10,000, I’ll sell third party..</a:t>
          </a:r>
          <a:endParaRPr lang="en-US" dirty="0"/>
        </a:p>
      </dgm:t>
    </dgm:pt>
    <dgm:pt modelId="{A9EFCF0B-86DE-4B34-9C09-7907682D709F}" type="parTrans" cxnId="{794B6151-CA7D-4A3B-9503-7FF63C244955}">
      <dgm:prSet/>
      <dgm:spPr/>
      <dgm:t>
        <a:bodyPr/>
        <a:lstStyle/>
        <a:p>
          <a:endParaRPr lang="en-US"/>
        </a:p>
      </dgm:t>
    </dgm:pt>
    <dgm:pt modelId="{D9BE1F9E-097A-4B89-847E-8C4ED80A961A}" type="sibTrans" cxnId="{794B6151-CA7D-4A3B-9503-7FF63C244955}">
      <dgm:prSet/>
      <dgm:spPr/>
      <dgm:t>
        <a:bodyPr/>
        <a:lstStyle/>
        <a:p>
          <a:endParaRPr lang="en-US"/>
        </a:p>
      </dgm:t>
    </dgm:pt>
    <dgm:pt modelId="{0EF346EE-E869-4A72-B6C6-D50C0FC0EF2B}">
      <dgm:prSet phldrT="[Text]"/>
      <dgm:spPr/>
      <dgm:t>
        <a:bodyPr/>
        <a:lstStyle/>
        <a:p>
          <a:r>
            <a:rPr lang="en-US" dirty="0" smtClean="0"/>
            <a:t>Keep till 60 days</a:t>
          </a:r>
          <a:endParaRPr lang="en-US" dirty="0"/>
        </a:p>
      </dgm:t>
    </dgm:pt>
    <dgm:pt modelId="{C3DFD042-98EB-4C93-829D-063E697C9710}" type="parTrans" cxnId="{2C347052-4F3B-4015-BC5A-B842B5A88268}">
      <dgm:prSet/>
      <dgm:spPr/>
      <dgm:t>
        <a:bodyPr/>
        <a:lstStyle/>
        <a:p>
          <a:endParaRPr lang="en-US"/>
        </a:p>
      </dgm:t>
    </dgm:pt>
    <dgm:pt modelId="{A1E556A8-D122-41DB-9CCD-B4F9E1CA6AA2}" type="sibTrans" cxnId="{2C347052-4F3B-4015-BC5A-B842B5A88268}">
      <dgm:prSet/>
      <dgm:spPr/>
      <dgm:t>
        <a:bodyPr/>
        <a:lstStyle/>
        <a:p>
          <a:endParaRPr lang="en-US"/>
        </a:p>
      </dgm:t>
    </dgm:pt>
    <dgm:pt modelId="{2E369868-623E-4C48-BC3B-C279EB944D35}" type="pres">
      <dgm:prSet presAssocID="{5187F7DE-E7CC-43AB-A08C-5D67FE3661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30D954-2F7C-46C7-9FBF-44BBB06D23DA}" type="pres">
      <dgm:prSet presAssocID="{5187F7DE-E7CC-43AB-A08C-5D67FE3661B1}" presName="tSp" presStyleCnt="0"/>
      <dgm:spPr/>
    </dgm:pt>
    <dgm:pt modelId="{359A04E9-1F44-425D-A112-E4E031DF6BF3}" type="pres">
      <dgm:prSet presAssocID="{5187F7DE-E7CC-43AB-A08C-5D67FE3661B1}" presName="bSp" presStyleCnt="0"/>
      <dgm:spPr/>
    </dgm:pt>
    <dgm:pt modelId="{16BED0BC-2787-47AB-9A7A-6C31F768B837}" type="pres">
      <dgm:prSet presAssocID="{5187F7DE-E7CC-43AB-A08C-5D67FE3661B1}" presName="process" presStyleCnt="0"/>
      <dgm:spPr/>
    </dgm:pt>
    <dgm:pt modelId="{2AED5AEA-FE49-4D0F-ABA7-BC8B4219D976}" type="pres">
      <dgm:prSet presAssocID="{A4D42A90-DAE3-4FB0-90BD-33A9E2FDFC20}" presName="composite1" presStyleCnt="0"/>
      <dgm:spPr/>
    </dgm:pt>
    <dgm:pt modelId="{6C43EE59-316E-491D-A309-4C81BBCA6194}" type="pres">
      <dgm:prSet presAssocID="{A4D42A90-DAE3-4FB0-90BD-33A9E2FDFC20}" presName="dummyNode1" presStyleLbl="node1" presStyleIdx="0" presStyleCnt="2"/>
      <dgm:spPr/>
    </dgm:pt>
    <dgm:pt modelId="{B6BF3B43-FCFB-45D7-8F3D-B82648D4B2E4}" type="pres">
      <dgm:prSet presAssocID="{A4D42A90-DAE3-4FB0-90BD-33A9E2FDFC20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532C9-F745-4D49-B9B6-43043AF11500}" type="pres">
      <dgm:prSet presAssocID="{A4D42A90-DAE3-4FB0-90BD-33A9E2FDFC20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E84A1-B811-4A6F-8629-0129078D7A6E}" type="pres">
      <dgm:prSet presAssocID="{A4D42A90-DAE3-4FB0-90BD-33A9E2FDFC20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C7543-2D5E-4BEF-9121-892E9DDF1997}" type="pres">
      <dgm:prSet presAssocID="{A4D42A90-DAE3-4FB0-90BD-33A9E2FDFC20}" presName="connSite1" presStyleCnt="0"/>
      <dgm:spPr/>
    </dgm:pt>
    <dgm:pt modelId="{13EEE5E6-B25B-4B2B-926F-46A087CFE90A}" type="pres">
      <dgm:prSet presAssocID="{16CAC3C8-2D4E-4F02-977C-B192EB916E43}" presName="Name9" presStyleLbl="sibTrans2D1" presStyleIdx="0" presStyleCnt="1"/>
      <dgm:spPr/>
      <dgm:t>
        <a:bodyPr/>
        <a:lstStyle/>
        <a:p>
          <a:endParaRPr lang="en-US"/>
        </a:p>
      </dgm:t>
    </dgm:pt>
    <dgm:pt modelId="{D29B82CC-90FD-4734-A506-3E48083E9BB6}" type="pres">
      <dgm:prSet presAssocID="{0FF400DA-26D5-4124-BE0E-BDF0971F9BBB}" presName="composite2" presStyleCnt="0"/>
      <dgm:spPr/>
    </dgm:pt>
    <dgm:pt modelId="{332AF763-B9C5-45AE-84FF-7407B776535C}" type="pres">
      <dgm:prSet presAssocID="{0FF400DA-26D5-4124-BE0E-BDF0971F9BBB}" presName="dummyNode2" presStyleLbl="node1" presStyleIdx="0" presStyleCnt="2"/>
      <dgm:spPr/>
    </dgm:pt>
    <dgm:pt modelId="{97A7747C-5803-4811-B840-7DB88C90F5F0}" type="pres">
      <dgm:prSet presAssocID="{0FF400DA-26D5-4124-BE0E-BDF0971F9BBB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913CAC-E3C0-417E-A4B3-1945950E73E8}" type="pres">
      <dgm:prSet presAssocID="{0FF400DA-26D5-4124-BE0E-BDF0971F9BBB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E708D-87F3-4E9C-9B53-25FD86394515}" type="pres">
      <dgm:prSet presAssocID="{0FF400DA-26D5-4124-BE0E-BDF0971F9BBB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76890E-688A-4DCD-AAB3-5E6B82D73033}" type="pres">
      <dgm:prSet presAssocID="{0FF400DA-26D5-4124-BE0E-BDF0971F9BBB}" presName="connSite2" presStyleCnt="0"/>
      <dgm:spPr/>
    </dgm:pt>
  </dgm:ptLst>
  <dgm:cxnLst>
    <dgm:cxn modelId="{DD310248-5B85-4FC8-B400-A5FA6211DE4C}" srcId="{5187F7DE-E7CC-43AB-A08C-5D67FE3661B1}" destId="{A4D42A90-DAE3-4FB0-90BD-33A9E2FDFC20}" srcOrd="0" destOrd="0" parTransId="{C51A8E18-E6B3-4958-B01A-50800E28FDF6}" sibTransId="{16CAC3C8-2D4E-4F02-977C-B192EB916E43}"/>
    <dgm:cxn modelId="{352BF511-C099-4A5F-9650-8FD4A936BF3D}" type="presOf" srcId="{0EF346EE-E869-4A72-B6C6-D50C0FC0EF2B}" destId="{97A7747C-5803-4811-B840-7DB88C90F5F0}" srcOrd="0" destOrd="0" presId="urn:microsoft.com/office/officeart/2005/8/layout/hProcess4"/>
    <dgm:cxn modelId="{7BFC444F-8792-4DA0-B97C-343AD87D6E23}" type="presOf" srcId="{CBC114F3-41B8-45C1-A46F-A9E2D51FB146}" destId="{667532C9-F745-4D49-B9B6-43043AF11500}" srcOrd="1" destOrd="0" presId="urn:microsoft.com/office/officeart/2005/8/layout/hProcess4"/>
    <dgm:cxn modelId="{EF6D3E41-422E-4AD8-A81F-E52CE7831829}" type="presOf" srcId="{5E74D535-C786-4AFD-B172-459FE20059EB}" destId="{E9913CAC-E3C0-417E-A4B3-1945950E73E8}" srcOrd="1" destOrd="1" presId="urn:microsoft.com/office/officeart/2005/8/layout/hProcess4"/>
    <dgm:cxn modelId="{2C347052-4F3B-4015-BC5A-B842B5A88268}" srcId="{0FF400DA-26D5-4124-BE0E-BDF0971F9BBB}" destId="{0EF346EE-E869-4A72-B6C6-D50C0FC0EF2B}" srcOrd="0" destOrd="0" parTransId="{C3DFD042-98EB-4C93-829D-063E697C9710}" sibTransId="{A1E556A8-D122-41DB-9CCD-B4F9E1CA6AA2}"/>
    <dgm:cxn modelId="{A41D40E3-1061-4585-8F78-FBAA76268AB6}" type="presOf" srcId="{0FF400DA-26D5-4124-BE0E-BDF0971F9BBB}" destId="{1EFE708D-87F3-4E9C-9B53-25FD86394515}" srcOrd="0" destOrd="0" presId="urn:microsoft.com/office/officeart/2005/8/layout/hProcess4"/>
    <dgm:cxn modelId="{FF78A0B7-E02A-4E7F-AA67-85A2ED34DD54}" type="presOf" srcId="{5187F7DE-E7CC-43AB-A08C-5D67FE3661B1}" destId="{2E369868-623E-4C48-BC3B-C279EB944D35}" srcOrd="0" destOrd="0" presId="urn:microsoft.com/office/officeart/2005/8/layout/hProcess4"/>
    <dgm:cxn modelId="{612E17BC-6794-4732-834A-1DA0B204CAA2}" srcId="{5187F7DE-E7CC-43AB-A08C-5D67FE3661B1}" destId="{0FF400DA-26D5-4124-BE0E-BDF0971F9BBB}" srcOrd="1" destOrd="0" parTransId="{5D44D4D3-AEFB-4D09-BE92-7B218E8E1002}" sibTransId="{70C9BFD8-2138-4302-8435-802227DE0B7E}"/>
    <dgm:cxn modelId="{44430DF0-F304-41EB-947B-8AB9CDA36546}" type="presOf" srcId="{CBC114F3-41B8-45C1-A46F-A9E2D51FB146}" destId="{B6BF3B43-FCFB-45D7-8F3D-B82648D4B2E4}" srcOrd="0" destOrd="0" presId="urn:microsoft.com/office/officeart/2005/8/layout/hProcess4"/>
    <dgm:cxn modelId="{91284D67-BD32-4FCE-8B2E-389EA60A04BE}" type="presOf" srcId="{16CAC3C8-2D4E-4F02-977C-B192EB916E43}" destId="{13EEE5E6-B25B-4B2B-926F-46A087CFE90A}" srcOrd="0" destOrd="0" presId="urn:microsoft.com/office/officeart/2005/8/layout/hProcess4"/>
    <dgm:cxn modelId="{C3F6EA54-9A9F-4BC8-BD4E-BAF2D1304CE1}" srcId="{A4D42A90-DAE3-4FB0-90BD-33A9E2FDFC20}" destId="{CBC114F3-41B8-45C1-A46F-A9E2D51FB146}" srcOrd="0" destOrd="0" parTransId="{02FEB35A-B20F-4D7A-844C-B7E52DC15AC8}" sibTransId="{64AF02C6-0D58-4A84-8517-1E080157BCB5}"/>
    <dgm:cxn modelId="{6F477E1C-4FC2-4F02-ABBC-595113FE1E15}" type="presOf" srcId="{5E74D535-C786-4AFD-B172-459FE20059EB}" destId="{97A7747C-5803-4811-B840-7DB88C90F5F0}" srcOrd="0" destOrd="1" presId="urn:microsoft.com/office/officeart/2005/8/layout/hProcess4"/>
    <dgm:cxn modelId="{F62D27B2-5BA2-464A-B960-AA1F233BD16D}" type="presOf" srcId="{0EF346EE-E869-4A72-B6C6-D50C0FC0EF2B}" destId="{E9913CAC-E3C0-417E-A4B3-1945950E73E8}" srcOrd="1" destOrd="0" presId="urn:microsoft.com/office/officeart/2005/8/layout/hProcess4"/>
    <dgm:cxn modelId="{794B6151-CA7D-4A3B-9503-7FF63C244955}" srcId="{0FF400DA-26D5-4124-BE0E-BDF0971F9BBB}" destId="{5E74D535-C786-4AFD-B172-459FE20059EB}" srcOrd="1" destOrd="0" parTransId="{A9EFCF0B-86DE-4B34-9C09-7907682D709F}" sibTransId="{D9BE1F9E-097A-4B89-847E-8C4ED80A961A}"/>
    <dgm:cxn modelId="{506739F9-4EC8-4E03-88A7-962B78E8C819}" type="presOf" srcId="{A4D42A90-DAE3-4FB0-90BD-33A9E2FDFC20}" destId="{D0CE84A1-B811-4A6F-8629-0129078D7A6E}" srcOrd="0" destOrd="0" presId="urn:microsoft.com/office/officeart/2005/8/layout/hProcess4"/>
    <dgm:cxn modelId="{32F9F695-8A26-4448-8755-7ADFC873C8DC}" type="presParOf" srcId="{2E369868-623E-4C48-BC3B-C279EB944D35}" destId="{7C30D954-2F7C-46C7-9FBF-44BBB06D23DA}" srcOrd="0" destOrd="0" presId="urn:microsoft.com/office/officeart/2005/8/layout/hProcess4"/>
    <dgm:cxn modelId="{D2A2AD94-A8A5-4950-900E-5E67BD764E4A}" type="presParOf" srcId="{2E369868-623E-4C48-BC3B-C279EB944D35}" destId="{359A04E9-1F44-425D-A112-E4E031DF6BF3}" srcOrd="1" destOrd="0" presId="urn:microsoft.com/office/officeart/2005/8/layout/hProcess4"/>
    <dgm:cxn modelId="{893954F7-ACFA-4F7D-A8E2-B6F3D0C4CC85}" type="presParOf" srcId="{2E369868-623E-4C48-BC3B-C279EB944D35}" destId="{16BED0BC-2787-47AB-9A7A-6C31F768B837}" srcOrd="2" destOrd="0" presId="urn:microsoft.com/office/officeart/2005/8/layout/hProcess4"/>
    <dgm:cxn modelId="{9E3B9066-EB5C-4F2E-B3C4-87A71A49EF04}" type="presParOf" srcId="{16BED0BC-2787-47AB-9A7A-6C31F768B837}" destId="{2AED5AEA-FE49-4D0F-ABA7-BC8B4219D976}" srcOrd="0" destOrd="0" presId="urn:microsoft.com/office/officeart/2005/8/layout/hProcess4"/>
    <dgm:cxn modelId="{EBC185B6-A3AE-44C4-A7A1-4AE9375ED9AE}" type="presParOf" srcId="{2AED5AEA-FE49-4D0F-ABA7-BC8B4219D976}" destId="{6C43EE59-316E-491D-A309-4C81BBCA6194}" srcOrd="0" destOrd="0" presId="urn:microsoft.com/office/officeart/2005/8/layout/hProcess4"/>
    <dgm:cxn modelId="{B3F7E78B-8CD9-41BA-B55B-16B330FFFA1D}" type="presParOf" srcId="{2AED5AEA-FE49-4D0F-ABA7-BC8B4219D976}" destId="{B6BF3B43-FCFB-45D7-8F3D-B82648D4B2E4}" srcOrd="1" destOrd="0" presId="urn:microsoft.com/office/officeart/2005/8/layout/hProcess4"/>
    <dgm:cxn modelId="{9418604D-88C5-41F6-B526-A81E0414C04A}" type="presParOf" srcId="{2AED5AEA-FE49-4D0F-ABA7-BC8B4219D976}" destId="{667532C9-F745-4D49-B9B6-43043AF11500}" srcOrd="2" destOrd="0" presId="urn:microsoft.com/office/officeart/2005/8/layout/hProcess4"/>
    <dgm:cxn modelId="{52B61AFA-0830-47F9-8734-580A86FD3B3D}" type="presParOf" srcId="{2AED5AEA-FE49-4D0F-ABA7-BC8B4219D976}" destId="{D0CE84A1-B811-4A6F-8629-0129078D7A6E}" srcOrd="3" destOrd="0" presId="urn:microsoft.com/office/officeart/2005/8/layout/hProcess4"/>
    <dgm:cxn modelId="{AB455D4A-7859-47B8-B0E5-5F3849A6CEDE}" type="presParOf" srcId="{2AED5AEA-FE49-4D0F-ABA7-BC8B4219D976}" destId="{EF7C7543-2D5E-4BEF-9121-892E9DDF1997}" srcOrd="4" destOrd="0" presId="urn:microsoft.com/office/officeart/2005/8/layout/hProcess4"/>
    <dgm:cxn modelId="{C5D78DAE-A7DB-4530-83D4-AD4DAC981824}" type="presParOf" srcId="{16BED0BC-2787-47AB-9A7A-6C31F768B837}" destId="{13EEE5E6-B25B-4B2B-926F-46A087CFE90A}" srcOrd="1" destOrd="0" presId="urn:microsoft.com/office/officeart/2005/8/layout/hProcess4"/>
    <dgm:cxn modelId="{63002605-348B-4FF7-ADD4-BBAD0BE06ABC}" type="presParOf" srcId="{16BED0BC-2787-47AB-9A7A-6C31F768B837}" destId="{D29B82CC-90FD-4734-A506-3E48083E9BB6}" srcOrd="2" destOrd="0" presId="urn:microsoft.com/office/officeart/2005/8/layout/hProcess4"/>
    <dgm:cxn modelId="{8CC19F69-AEC3-4640-A650-6406494FCD1B}" type="presParOf" srcId="{D29B82CC-90FD-4734-A506-3E48083E9BB6}" destId="{332AF763-B9C5-45AE-84FF-7407B776535C}" srcOrd="0" destOrd="0" presId="urn:microsoft.com/office/officeart/2005/8/layout/hProcess4"/>
    <dgm:cxn modelId="{65FBE37B-1306-46E0-8C56-9585DED86863}" type="presParOf" srcId="{D29B82CC-90FD-4734-A506-3E48083E9BB6}" destId="{97A7747C-5803-4811-B840-7DB88C90F5F0}" srcOrd="1" destOrd="0" presId="urn:microsoft.com/office/officeart/2005/8/layout/hProcess4"/>
    <dgm:cxn modelId="{2D2594F6-D905-41ED-A972-1DC1121A4679}" type="presParOf" srcId="{D29B82CC-90FD-4734-A506-3E48083E9BB6}" destId="{E9913CAC-E3C0-417E-A4B3-1945950E73E8}" srcOrd="2" destOrd="0" presId="urn:microsoft.com/office/officeart/2005/8/layout/hProcess4"/>
    <dgm:cxn modelId="{48E4EDA9-D473-41DA-A635-B34625BBD687}" type="presParOf" srcId="{D29B82CC-90FD-4734-A506-3E48083E9BB6}" destId="{1EFE708D-87F3-4E9C-9B53-25FD86394515}" srcOrd="3" destOrd="0" presId="urn:microsoft.com/office/officeart/2005/8/layout/hProcess4"/>
    <dgm:cxn modelId="{9D97AA4E-5C74-4A6D-9E75-EF47270CA8A8}" type="presParOf" srcId="{D29B82CC-90FD-4734-A506-3E48083E9BB6}" destId="{7B76890E-688A-4DCD-AAB3-5E6B82D7303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D0C067B-D263-478F-8F2E-B3573AA90F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17192-6BCC-4A1C-AED4-7F7F190C9DF0}">
      <dgm:prSet phldrT="[Text]" custT="1"/>
      <dgm:spPr/>
      <dgm:t>
        <a:bodyPr/>
        <a:lstStyle/>
        <a:p>
          <a:r>
            <a:rPr lang="en-US" sz="2800" dirty="0" smtClean="0"/>
            <a:t>before</a:t>
          </a:r>
          <a:endParaRPr lang="en-US" sz="2800" dirty="0"/>
        </a:p>
      </dgm:t>
    </dgm:pt>
    <dgm:pt modelId="{526950FA-50D5-4260-ADCD-2DA182E5487A}" type="parTrans" cxnId="{31259146-8E32-4F57-A695-5EFA5D393AD9}">
      <dgm:prSet/>
      <dgm:spPr/>
      <dgm:t>
        <a:bodyPr/>
        <a:lstStyle/>
        <a:p>
          <a:endParaRPr lang="en-US"/>
        </a:p>
      </dgm:t>
    </dgm:pt>
    <dgm:pt modelId="{C209681D-D692-4344-92AB-AD8B2B52DE6D}" type="sibTrans" cxnId="{31259146-8E32-4F57-A695-5EFA5D393AD9}">
      <dgm:prSet/>
      <dgm:spPr/>
      <dgm:t>
        <a:bodyPr/>
        <a:lstStyle/>
        <a:p>
          <a:endParaRPr lang="en-US"/>
        </a:p>
      </dgm:t>
    </dgm:pt>
    <dgm:pt modelId="{40EB5CEA-F9E5-46D8-A647-ADB599B327C5}">
      <dgm:prSet phldrT="[Text]" custT="1"/>
      <dgm:spPr/>
      <dgm:t>
        <a:bodyPr/>
        <a:lstStyle/>
        <a:p>
          <a:r>
            <a:rPr lang="en-US" sz="2800" dirty="0" smtClean="0"/>
            <a:t>T+(</a:t>
          </a:r>
          <a:r>
            <a:rPr lang="en-US" sz="2800" dirty="0" err="1" smtClean="0"/>
            <a:t>upto</a:t>
          </a:r>
          <a:r>
            <a:rPr lang="en-US" sz="2800" dirty="0" smtClean="0"/>
            <a:t>) 72 days</a:t>
          </a:r>
          <a:endParaRPr lang="en-US" sz="2800" dirty="0"/>
        </a:p>
      </dgm:t>
    </dgm:pt>
    <dgm:pt modelId="{DBBD4822-1FCC-4684-9CFE-9F2DB46338BF}" type="parTrans" cxnId="{CB8D034D-B3A6-416F-9A03-DE886C11D793}">
      <dgm:prSet/>
      <dgm:spPr/>
      <dgm:t>
        <a:bodyPr/>
        <a:lstStyle/>
        <a:p>
          <a:endParaRPr lang="en-US"/>
        </a:p>
      </dgm:t>
    </dgm:pt>
    <dgm:pt modelId="{0C874A11-3CC5-4E59-B63A-8762C1BE4CDD}" type="sibTrans" cxnId="{CB8D034D-B3A6-416F-9A03-DE886C11D793}">
      <dgm:prSet/>
      <dgm:spPr/>
      <dgm:t>
        <a:bodyPr/>
        <a:lstStyle/>
        <a:p>
          <a:endParaRPr lang="en-US"/>
        </a:p>
      </dgm:t>
    </dgm:pt>
    <dgm:pt modelId="{2117A330-620B-49D5-8C43-E5DDAA065C73}">
      <dgm:prSet phldrT="[Text]" custT="1"/>
      <dgm:spPr/>
      <dgm:t>
        <a:bodyPr/>
        <a:lstStyle/>
        <a:p>
          <a:r>
            <a:rPr lang="en-US" sz="2800" dirty="0" smtClean="0"/>
            <a:t>After</a:t>
          </a:r>
          <a:endParaRPr lang="en-US" sz="2800" dirty="0"/>
        </a:p>
      </dgm:t>
    </dgm:pt>
    <dgm:pt modelId="{13927574-A248-4633-8EC5-9D4AC2A448BF}" type="parTrans" cxnId="{2B014721-72DC-4E6F-A08A-6AF00EBD1CC5}">
      <dgm:prSet/>
      <dgm:spPr/>
      <dgm:t>
        <a:bodyPr/>
        <a:lstStyle/>
        <a:p>
          <a:endParaRPr lang="en-US"/>
        </a:p>
      </dgm:t>
    </dgm:pt>
    <dgm:pt modelId="{2F340834-8AA7-4F5D-B71F-C1C733705492}" type="sibTrans" cxnId="{2B014721-72DC-4E6F-A08A-6AF00EBD1CC5}">
      <dgm:prSet/>
      <dgm:spPr/>
      <dgm:t>
        <a:bodyPr/>
        <a:lstStyle/>
        <a:p>
          <a:endParaRPr lang="en-US"/>
        </a:p>
      </dgm:t>
    </dgm:pt>
    <dgm:pt modelId="{70D18B85-5882-4CCA-81BE-0660C940C9C1}">
      <dgm:prSet phldrT="[Text]" custT="1"/>
      <dgm:spPr/>
      <dgm:t>
        <a:bodyPr/>
        <a:lstStyle/>
        <a:p>
          <a:r>
            <a:rPr lang="en-US" sz="2800" dirty="0" smtClean="0"/>
            <a:t>T+2 days</a:t>
          </a:r>
          <a:endParaRPr lang="en-US" sz="2800" dirty="0"/>
        </a:p>
      </dgm:t>
    </dgm:pt>
    <dgm:pt modelId="{6D4EBFEC-621F-4C1E-A6D7-39974926A187}" type="parTrans" cxnId="{E796B741-1EFB-42F9-A50F-2A2DDC096267}">
      <dgm:prSet/>
      <dgm:spPr/>
      <dgm:t>
        <a:bodyPr/>
        <a:lstStyle/>
        <a:p>
          <a:endParaRPr lang="en-US"/>
        </a:p>
      </dgm:t>
    </dgm:pt>
    <dgm:pt modelId="{0CA8F4A8-DE0A-42A3-BA0E-CDC5A090AE1F}" type="sibTrans" cxnId="{E796B741-1EFB-42F9-A50F-2A2DDC096267}">
      <dgm:prSet/>
      <dgm:spPr/>
      <dgm:t>
        <a:bodyPr/>
        <a:lstStyle/>
        <a:p>
          <a:endParaRPr lang="en-US"/>
        </a:p>
      </dgm:t>
    </dgm:pt>
    <dgm:pt modelId="{916E3EF6-B3AE-4185-A9E1-85E8030D5165}" type="pres">
      <dgm:prSet presAssocID="{3D0C067B-D263-478F-8F2E-B3573AA90F4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B39EBD-8762-42B4-840B-A8DAA9BAC16D}" type="pres">
      <dgm:prSet presAssocID="{7F517192-6BCC-4A1C-AED4-7F7F190C9DF0}" presName="composite" presStyleCnt="0"/>
      <dgm:spPr/>
    </dgm:pt>
    <dgm:pt modelId="{4916B937-F5AB-45DE-8267-253DA06FB83D}" type="pres">
      <dgm:prSet presAssocID="{7F517192-6BCC-4A1C-AED4-7F7F190C9DF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5F5594-3ABC-4900-8AAC-DE8A1F3A2338}" type="pres">
      <dgm:prSet presAssocID="{7F517192-6BCC-4A1C-AED4-7F7F190C9DF0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FF05D5-0A0B-4391-945F-8D1019E8C2BA}" type="pres">
      <dgm:prSet presAssocID="{C209681D-D692-4344-92AB-AD8B2B52DE6D}" presName="space" presStyleCnt="0"/>
      <dgm:spPr/>
    </dgm:pt>
    <dgm:pt modelId="{98FCE97E-5233-4519-B2E2-4544D2515152}" type="pres">
      <dgm:prSet presAssocID="{2117A330-620B-49D5-8C43-E5DDAA065C73}" presName="composite" presStyleCnt="0"/>
      <dgm:spPr/>
    </dgm:pt>
    <dgm:pt modelId="{82753F27-486D-4A06-911D-434D99F1FBD8}" type="pres">
      <dgm:prSet presAssocID="{2117A330-620B-49D5-8C43-E5DDAA065C7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DAEED-84E2-4009-AAF0-121757239139}" type="pres">
      <dgm:prSet presAssocID="{2117A330-620B-49D5-8C43-E5DDAA065C73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8D034D-B3A6-416F-9A03-DE886C11D793}" srcId="{7F517192-6BCC-4A1C-AED4-7F7F190C9DF0}" destId="{40EB5CEA-F9E5-46D8-A647-ADB599B327C5}" srcOrd="0" destOrd="0" parTransId="{DBBD4822-1FCC-4684-9CFE-9F2DB46338BF}" sibTransId="{0C874A11-3CC5-4E59-B63A-8762C1BE4CDD}"/>
    <dgm:cxn modelId="{081AFBF8-A6AD-4E70-9C78-7DDE6D763536}" type="presOf" srcId="{2117A330-620B-49D5-8C43-E5DDAA065C73}" destId="{82753F27-486D-4A06-911D-434D99F1FBD8}" srcOrd="0" destOrd="0" presId="urn:microsoft.com/office/officeart/2005/8/layout/hList1"/>
    <dgm:cxn modelId="{0DE303F2-FBC4-4943-A40D-AE558D0E693F}" type="presOf" srcId="{3D0C067B-D263-478F-8F2E-B3573AA90F42}" destId="{916E3EF6-B3AE-4185-A9E1-85E8030D5165}" srcOrd="0" destOrd="0" presId="urn:microsoft.com/office/officeart/2005/8/layout/hList1"/>
    <dgm:cxn modelId="{31259146-8E32-4F57-A695-5EFA5D393AD9}" srcId="{3D0C067B-D263-478F-8F2E-B3573AA90F42}" destId="{7F517192-6BCC-4A1C-AED4-7F7F190C9DF0}" srcOrd="0" destOrd="0" parTransId="{526950FA-50D5-4260-ADCD-2DA182E5487A}" sibTransId="{C209681D-D692-4344-92AB-AD8B2B52DE6D}"/>
    <dgm:cxn modelId="{2B014721-72DC-4E6F-A08A-6AF00EBD1CC5}" srcId="{3D0C067B-D263-478F-8F2E-B3573AA90F42}" destId="{2117A330-620B-49D5-8C43-E5DDAA065C73}" srcOrd="1" destOrd="0" parTransId="{13927574-A248-4633-8EC5-9D4AC2A448BF}" sibTransId="{2F340834-8AA7-4F5D-B71F-C1C733705492}"/>
    <dgm:cxn modelId="{6C05FA30-D8AD-4D56-822D-1103DC69F519}" type="presOf" srcId="{7F517192-6BCC-4A1C-AED4-7F7F190C9DF0}" destId="{4916B937-F5AB-45DE-8267-253DA06FB83D}" srcOrd="0" destOrd="0" presId="urn:microsoft.com/office/officeart/2005/8/layout/hList1"/>
    <dgm:cxn modelId="{76C6CA22-4044-4474-AB07-28F7ADE632C9}" type="presOf" srcId="{40EB5CEA-F9E5-46D8-A647-ADB599B327C5}" destId="{D75F5594-3ABC-4900-8AAC-DE8A1F3A2338}" srcOrd="0" destOrd="0" presId="urn:microsoft.com/office/officeart/2005/8/layout/hList1"/>
    <dgm:cxn modelId="{E796B741-1EFB-42F9-A50F-2A2DDC096267}" srcId="{2117A330-620B-49D5-8C43-E5DDAA065C73}" destId="{70D18B85-5882-4CCA-81BE-0660C940C9C1}" srcOrd="0" destOrd="0" parTransId="{6D4EBFEC-621F-4C1E-A6D7-39974926A187}" sibTransId="{0CA8F4A8-DE0A-42A3-BA0E-CDC5A090AE1F}"/>
    <dgm:cxn modelId="{604B2213-8F99-4576-A7E7-C810B9E25433}" type="presOf" srcId="{70D18B85-5882-4CCA-81BE-0660C940C9C1}" destId="{E86DAEED-84E2-4009-AAF0-121757239139}" srcOrd="0" destOrd="0" presId="urn:microsoft.com/office/officeart/2005/8/layout/hList1"/>
    <dgm:cxn modelId="{B1D48268-23CD-47AD-AC45-82CB5CF4F097}" type="presParOf" srcId="{916E3EF6-B3AE-4185-A9E1-85E8030D5165}" destId="{1EB39EBD-8762-42B4-840B-A8DAA9BAC16D}" srcOrd="0" destOrd="0" presId="urn:microsoft.com/office/officeart/2005/8/layout/hList1"/>
    <dgm:cxn modelId="{1988C179-6429-4227-B976-1D0E7C4D4DDB}" type="presParOf" srcId="{1EB39EBD-8762-42B4-840B-A8DAA9BAC16D}" destId="{4916B937-F5AB-45DE-8267-253DA06FB83D}" srcOrd="0" destOrd="0" presId="urn:microsoft.com/office/officeart/2005/8/layout/hList1"/>
    <dgm:cxn modelId="{EBEAC200-D611-4CDC-8761-11289665A243}" type="presParOf" srcId="{1EB39EBD-8762-42B4-840B-A8DAA9BAC16D}" destId="{D75F5594-3ABC-4900-8AAC-DE8A1F3A2338}" srcOrd="1" destOrd="0" presId="urn:microsoft.com/office/officeart/2005/8/layout/hList1"/>
    <dgm:cxn modelId="{39647DE9-DBF1-4F40-BA77-30A6EAB10A38}" type="presParOf" srcId="{916E3EF6-B3AE-4185-A9E1-85E8030D5165}" destId="{A5FF05D5-0A0B-4391-945F-8D1019E8C2BA}" srcOrd="1" destOrd="0" presId="urn:microsoft.com/office/officeart/2005/8/layout/hList1"/>
    <dgm:cxn modelId="{540148BD-A3F9-460E-A45C-238DAF067E70}" type="presParOf" srcId="{916E3EF6-B3AE-4185-A9E1-85E8030D5165}" destId="{98FCE97E-5233-4519-B2E2-4544D2515152}" srcOrd="2" destOrd="0" presId="urn:microsoft.com/office/officeart/2005/8/layout/hList1"/>
    <dgm:cxn modelId="{4742133F-02FB-4732-B725-5A0C658B7F80}" type="presParOf" srcId="{98FCE97E-5233-4519-B2E2-4544D2515152}" destId="{82753F27-486D-4A06-911D-434D99F1FBD8}" srcOrd="0" destOrd="0" presId="urn:microsoft.com/office/officeart/2005/8/layout/hList1"/>
    <dgm:cxn modelId="{E0B38A0E-7CE7-4F0B-B024-72D57131CA2A}" type="presParOf" srcId="{98FCE97E-5233-4519-B2E2-4544D2515152}" destId="{E86DAEED-84E2-4009-AAF0-1217572391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CB3E275-51A6-4D4E-890F-7241014D3931}" type="doc">
      <dgm:prSet loTypeId="urn:microsoft.com/office/officeart/2005/8/layout/default" loCatId="list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51231B9-78D4-4328-B876-EE20BE0B0418}">
      <dgm:prSet phldrT="[Text]"/>
      <dgm:spPr/>
      <dgm:t>
        <a:bodyPr/>
        <a:lstStyle/>
        <a:p>
          <a:r>
            <a:rPr lang="en-US" dirty="0" smtClean="0"/>
            <a:t>Betting</a:t>
          </a:r>
          <a:endParaRPr lang="en-US" dirty="0"/>
        </a:p>
      </dgm:t>
    </dgm:pt>
    <dgm:pt modelId="{0CD8BAD3-7914-4858-AFBC-973F97D646BC}" type="parTrans" cxnId="{7C7DD4D2-1266-44E5-A31B-D13E8CA180DF}">
      <dgm:prSet/>
      <dgm:spPr/>
      <dgm:t>
        <a:bodyPr/>
        <a:lstStyle/>
        <a:p>
          <a:endParaRPr lang="en-US"/>
        </a:p>
      </dgm:t>
    </dgm:pt>
    <dgm:pt modelId="{7FE5F93A-5929-4D74-AD3B-A0C6A12A1B56}" type="sibTrans" cxnId="{7C7DD4D2-1266-44E5-A31B-D13E8CA180DF}">
      <dgm:prSet/>
      <dgm:spPr/>
      <dgm:t>
        <a:bodyPr/>
        <a:lstStyle/>
        <a:p>
          <a:endParaRPr lang="en-US"/>
        </a:p>
      </dgm:t>
    </dgm:pt>
    <dgm:pt modelId="{D120D42C-4313-4B61-89D4-5170968387C6}">
      <dgm:prSet phldrT="[Text]"/>
      <dgm:spPr/>
      <dgm:t>
        <a:bodyPr/>
        <a:lstStyle/>
        <a:p>
          <a:r>
            <a:rPr lang="en-US" dirty="0" smtClean="0"/>
            <a:t>Speculation</a:t>
          </a:r>
          <a:endParaRPr lang="en-US" dirty="0"/>
        </a:p>
      </dgm:t>
    </dgm:pt>
    <dgm:pt modelId="{D8C9F727-8CC7-4F42-AC6B-C77DA73F8A83}" type="parTrans" cxnId="{9CB59EAD-78F6-435E-8BF7-8462E81877BD}">
      <dgm:prSet/>
      <dgm:spPr/>
      <dgm:t>
        <a:bodyPr/>
        <a:lstStyle/>
        <a:p>
          <a:endParaRPr lang="en-US"/>
        </a:p>
      </dgm:t>
    </dgm:pt>
    <dgm:pt modelId="{C1D17549-720C-4177-B3A3-B2A2AEC221E3}" type="sibTrans" cxnId="{9CB59EAD-78F6-435E-8BF7-8462E81877BD}">
      <dgm:prSet/>
      <dgm:spPr/>
      <dgm:t>
        <a:bodyPr/>
        <a:lstStyle/>
        <a:p>
          <a:endParaRPr lang="en-US"/>
        </a:p>
      </dgm:t>
    </dgm:pt>
    <dgm:pt modelId="{69F04D31-3477-4C83-8426-A8BD88407E99}" type="pres">
      <dgm:prSet presAssocID="{DCB3E275-51A6-4D4E-890F-7241014D39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D0C8DC-BBC1-4836-AC27-87C1BC3A687D}" type="pres">
      <dgm:prSet presAssocID="{D51231B9-78D4-4328-B876-EE20BE0B041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F7555-8776-4B1D-B37F-E2EC13E9B77F}" type="pres">
      <dgm:prSet presAssocID="{7FE5F93A-5929-4D74-AD3B-A0C6A12A1B56}" presName="sibTrans" presStyleCnt="0"/>
      <dgm:spPr/>
    </dgm:pt>
    <dgm:pt modelId="{2C16A782-912C-4F23-8F2C-16FE67358041}" type="pres">
      <dgm:prSet presAssocID="{D120D42C-4313-4B61-89D4-5170968387C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B59EAD-78F6-435E-8BF7-8462E81877BD}" srcId="{DCB3E275-51A6-4D4E-890F-7241014D3931}" destId="{D120D42C-4313-4B61-89D4-5170968387C6}" srcOrd="1" destOrd="0" parTransId="{D8C9F727-8CC7-4F42-AC6B-C77DA73F8A83}" sibTransId="{C1D17549-720C-4177-B3A3-B2A2AEC221E3}"/>
    <dgm:cxn modelId="{36A486A1-D3D5-4F84-A926-4A319F70F2C9}" type="presOf" srcId="{D51231B9-78D4-4328-B876-EE20BE0B0418}" destId="{C4D0C8DC-BBC1-4836-AC27-87C1BC3A687D}" srcOrd="0" destOrd="0" presId="urn:microsoft.com/office/officeart/2005/8/layout/default"/>
    <dgm:cxn modelId="{8016EE36-682B-494F-B0C6-A6D8FE869E66}" type="presOf" srcId="{DCB3E275-51A6-4D4E-890F-7241014D3931}" destId="{69F04D31-3477-4C83-8426-A8BD88407E99}" srcOrd="0" destOrd="0" presId="urn:microsoft.com/office/officeart/2005/8/layout/default"/>
    <dgm:cxn modelId="{8F48A2A6-34DE-473D-AA25-4D4BCC5BEF88}" type="presOf" srcId="{D120D42C-4313-4B61-89D4-5170968387C6}" destId="{2C16A782-912C-4F23-8F2C-16FE67358041}" srcOrd="0" destOrd="0" presId="urn:microsoft.com/office/officeart/2005/8/layout/default"/>
    <dgm:cxn modelId="{7C7DD4D2-1266-44E5-A31B-D13E8CA180DF}" srcId="{DCB3E275-51A6-4D4E-890F-7241014D3931}" destId="{D51231B9-78D4-4328-B876-EE20BE0B0418}" srcOrd="0" destOrd="0" parTransId="{0CD8BAD3-7914-4858-AFBC-973F97D646BC}" sibTransId="{7FE5F93A-5929-4D74-AD3B-A0C6A12A1B56}"/>
    <dgm:cxn modelId="{3580A591-FDE7-48C4-9771-5EF0D4ECC8CC}" type="presParOf" srcId="{69F04D31-3477-4C83-8426-A8BD88407E99}" destId="{C4D0C8DC-BBC1-4836-AC27-87C1BC3A687D}" srcOrd="0" destOrd="0" presId="urn:microsoft.com/office/officeart/2005/8/layout/default"/>
    <dgm:cxn modelId="{D2741179-E16F-40E2-8BAF-A205465FE42F}" type="presParOf" srcId="{69F04D31-3477-4C83-8426-A8BD88407E99}" destId="{C22F7555-8776-4B1D-B37F-E2EC13E9B77F}" srcOrd="1" destOrd="0" presId="urn:microsoft.com/office/officeart/2005/8/layout/default"/>
    <dgm:cxn modelId="{6B61F9D1-6C2A-4791-9AEE-67BB8BA3E023}" type="presParOf" srcId="{69F04D31-3477-4C83-8426-A8BD88407E99}" destId="{2C16A782-912C-4F23-8F2C-16FE6735804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C083951-544E-4954-BB92-C5061266BFC4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AB4A2-8550-4B6D-A988-346897682006}">
      <dgm:prSet phldrT="[Text]"/>
      <dgm:spPr/>
      <dgm:t>
        <a:bodyPr/>
        <a:lstStyle/>
        <a:p>
          <a:r>
            <a:rPr lang="en-US" dirty="0" smtClean="0"/>
            <a:t>1988</a:t>
          </a:r>
          <a:endParaRPr lang="en-US" dirty="0"/>
        </a:p>
      </dgm:t>
    </dgm:pt>
    <dgm:pt modelId="{3204E013-12E4-400B-A02A-47548F9302B2}" type="parTrans" cxnId="{B59ABB55-A0D1-42F5-974A-7466290E50D6}">
      <dgm:prSet/>
      <dgm:spPr/>
      <dgm:t>
        <a:bodyPr/>
        <a:lstStyle/>
        <a:p>
          <a:endParaRPr lang="en-US"/>
        </a:p>
      </dgm:t>
    </dgm:pt>
    <dgm:pt modelId="{3A9DC404-145D-4975-A852-28DFD42DE750}" type="sibTrans" cxnId="{B59ABB55-A0D1-42F5-974A-7466290E50D6}">
      <dgm:prSet/>
      <dgm:spPr/>
      <dgm:t>
        <a:bodyPr/>
        <a:lstStyle/>
        <a:p>
          <a:endParaRPr lang="en-US"/>
        </a:p>
      </dgm:t>
    </dgm:pt>
    <dgm:pt modelId="{3C7EE813-4C9F-44B7-82DE-1FA6FE10FBE5}">
      <dgm:prSet phldrT="[Text]"/>
      <dgm:spPr/>
      <dgm:t>
        <a:bodyPr/>
        <a:lstStyle/>
        <a:p>
          <a:r>
            <a:rPr lang="en-US" dirty="0" smtClean="0"/>
            <a:t>Executive order</a:t>
          </a:r>
          <a:endParaRPr lang="en-US" dirty="0"/>
        </a:p>
      </dgm:t>
    </dgm:pt>
    <dgm:pt modelId="{DC399113-AE89-43C4-9444-3FAB1FB34144}" type="parTrans" cxnId="{4D75546D-20FE-482E-99C6-8CA2FDC6B00A}">
      <dgm:prSet/>
      <dgm:spPr/>
      <dgm:t>
        <a:bodyPr/>
        <a:lstStyle/>
        <a:p>
          <a:endParaRPr lang="en-US"/>
        </a:p>
      </dgm:t>
    </dgm:pt>
    <dgm:pt modelId="{336E7146-EEC7-4CC0-9742-2CCA97572966}" type="sibTrans" cxnId="{4D75546D-20FE-482E-99C6-8CA2FDC6B00A}">
      <dgm:prSet/>
      <dgm:spPr/>
      <dgm:t>
        <a:bodyPr/>
        <a:lstStyle/>
        <a:p>
          <a:endParaRPr lang="en-US"/>
        </a:p>
      </dgm:t>
    </dgm:pt>
    <dgm:pt modelId="{1055A3F5-A493-44C7-AA0C-FB4356C5DDD3}">
      <dgm:prSet phldrT="[Text]"/>
      <dgm:spPr/>
      <dgm:t>
        <a:bodyPr/>
        <a:lstStyle/>
        <a:p>
          <a:r>
            <a:rPr lang="en-US" dirty="0" smtClean="0"/>
            <a:t>1999</a:t>
          </a:r>
          <a:endParaRPr lang="en-US" dirty="0"/>
        </a:p>
      </dgm:t>
    </dgm:pt>
    <dgm:pt modelId="{ED929535-6174-4781-9C02-D8F05F867A04}" type="parTrans" cxnId="{E92647B5-F0F6-4202-BBD6-8474BC6E21FD}">
      <dgm:prSet/>
      <dgm:spPr/>
      <dgm:t>
        <a:bodyPr/>
        <a:lstStyle/>
        <a:p>
          <a:endParaRPr lang="en-US"/>
        </a:p>
      </dgm:t>
    </dgm:pt>
    <dgm:pt modelId="{E66D7C40-F5C8-49BB-B14E-8B15171B0B37}" type="sibTrans" cxnId="{E92647B5-F0F6-4202-BBD6-8474BC6E21FD}">
      <dgm:prSet/>
      <dgm:spPr/>
      <dgm:t>
        <a:bodyPr/>
        <a:lstStyle/>
        <a:p>
          <a:endParaRPr lang="en-US"/>
        </a:p>
      </dgm:t>
    </dgm:pt>
    <dgm:pt modelId="{7C549636-CBE6-4169-AB94-8E9E1B2F5872}">
      <dgm:prSet phldrT="[Text]"/>
      <dgm:spPr/>
      <dgm:t>
        <a:bodyPr/>
        <a:lstStyle/>
        <a:p>
          <a:r>
            <a:rPr lang="en-US" dirty="0" smtClean="0"/>
            <a:t>1992</a:t>
          </a:r>
          <a:endParaRPr lang="en-US" dirty="0"/>
        </a:p>
      </dgm:t>
    </dgm:pt>
    <dgm:pt modelId="{CCB64480-0407-4203-A68D-C563919B23E1}" type="parTrans" cxnId="{4A0D0454-B905-42C6-97D0-6B32A4DAED15}">
      <dgm:prSet/>
      <dgm:spPr/>
      <dgm:t>
        <a:bodyPr/>
        <a:lstStyle/>
        <a:p>
          <a:endParaRPr lang="en-US"/>
        </a:p>
      </dgm:t>
    </dgm:pt>
    <dgm:pt modelId="{D6736A84-D0AC-4D7A-86A1-032F1F50BC09}" type="sibTrans" cxnId="{4A0D0454-B905-42C6-97D0-6B32A4DAED15}">
      <dgm:prSet/>
      <dgm:spPr/>
      <dgm:t>
        <a:bodyPr/>
        <a:lstStyle/>
        <a:p>
          <a:endParaRPr lang="en-US"/>
        </a:p>
      </dgm:t>
    </dgm:pt>
    <dgm:pt modelId="{38A810C9-9B03-4CDB-8A66-BAE434A14A8D}">
      <dgm:prSet phldrT="[Text]"/>
      <dgm:spPr/>
      <dgm:t>
        <a:bodyPr/>
        <a:lstStyle/>
        <a:p>
          <a:r>
            <a:rPr lang="en-US" dirty="0" smtClean="0"/>
            <a:t>Statutory Body</a:t>
          </a:r>
        </a:p>
        <a:p>
          <a:r>
            <a:rPr lang="en-US" dirty="0" smtClean="0"/>
            <a:t>SAT</a:t>
          </a:r>
          <a:endParaRPr lang="en-US" dirty="0"/>
        </a:p>
      </dgm:t>
    </dgm:pt>
    <dgm:pt modelId="{FA72F255-B9C2-407B-8929-225FDAB847D9}" type="parTrans" cxnId="{7B36235B-7010-4A73-AD0C-2967D1DC556C}">
      <dgm:prSet/>
      <dgm:spPr/>
      <dgm:t>
        <a:bodyPr/>
        <a:lstStyle/>
        <a:p>
          <a:endParaRPr lang="en-US"/>
        </a:p>
      </dgm:t>
    </dgm:pt>
    <dgm:pt modelId="{42C58526-5214-44E0-BD7B-66FCFDA2917A}" type="sibTrans" cxnId="{7B36235B-7010-4A73-AD0C-2967D1DC556C}">
      <dgm:prSet/>
      <dgm:spPr/>
      <dgm:t>
        <a:bodyPr/>
        <a:lstStyle/>
        <a:p>
          <a:endParaRPr lang="en-US"/>
        </a:p>
      </dgm:t>
    </dgm:pt>
    <dgm:pt modelId="{22683ACC-A11D-4AFB-80C7-22E5BFCB4055}">
      <dgm:prSet phldrT="[Text]"/>
      <dgm:spPr/>
      <dgm:t>
        <a:bodyPr/>
        <a:lstStyle/>
        <a:p>
          <a:r>
            <a:rPr lang="en-US" dirty="0" smtClean="0"/>
            <a:t>Amendment</a:t>
          </a:r>
          <a:endParaRPr lang="en-US" dirty="0"/>
        </a:p>
      </dgm:t>
    </dgm:pt>
    <dgm:pt modelId="{909DCDE1-4A5D-458B-9762-CF1651CE7C70}" type="parTrans" cxnId="{F37B4F19-F982-4AD3-9174-E7EC32BEB6E2}">
      <dgm:prSet/>
      <dgm:spPr/>
      <dgm:t>
        <a:bodyPr/>
        <a:lstStyle/>
        <a:p>
          <a:endParaRPr lang="en-US"/>
        </a:p>
      </dgm:t>
    </dgm:pt>
    <dgm:pt modelId="{3963ADAE-2993-4B76-9F2F-0E9D63F210BE}" type="sibTrans" cxnId="{F37B4F19-F982-4AD3-9174-E7EC32BEB6E2}">
      <dgm:prSet/>
      <dgm:spPr/>
      <dgm:t>
        <a:bodyPr/>
        <a:lstStyle/>
        <a:p>
          <a:endParaRPr lang="en-US"/>
        </a:p>
      </dgm:t>
    </dgm:pt>
    <dgm:pt modelId="{CFFFE5D5-A177-4CCA-A875-426D73861329}" type="pres">
      <dgm:prSet presAssocID="{6C083951-544E-4954-BB92-C5061266BFC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DC74348-4FFA-47DC-AF13-2468BB2B29C9}" type="pres">
      <dgm:prSet presAssocID="{C1DAB4A2-8550-4B6D-A988-346897682006}" presName="composite" presStyleCnt="0"/>
      <dgm:spPr/>
    </dgm:pt>
    <dgm:pt modelId="{E977A8A0-3935-4BD4-A1DA-CEB5DF5ABC42}" type="pres">
      <dgm:prSet presAssocID="{C1DAB4A2-8550-4B6D-A988-346897682006}" presName="BackAccent" presStyleLbl="bgShp" presStyleIdx="0" presStyleCnt="3"/>
      <dgm:spPr/>
    </dgm:pt>
    <dgm:pt modelId="{FD9EDB9D-8973-492D-85B5-EEE6A4FB27C6}" type="pres">
      <dgm:prSet presAssocID="{C1DAB4A2-8550-4B6D-A988-346897682006}" presName="Accent" presStyleLbl="alignNode1" presStyleIdx="0" presStyleCnt="3"/>
      <dgm:spPr/>
    </dgm:pt>
    <dgm:pt modelId="{D66E9B22-D61E-4854-BDE2-622AB9281AF7}" type="pres">
      <dgm:prSet presAssocID="{C1DAB4A2-8550-4B6D-A988-346897682006}" presName="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55C84-40B0-4AB4-A3B7-24FE233439A2}" type="pres">
      <dgm:prSet presAssocID="{C1DAB4A2-8550-4B6D-A988-346897682006}" presName="Parent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EF60D-C653-494F-9443-71336D90C3A7}" type="pres">
      <dgm:prSet presAssocID="{3A9DC404-145D-4975-A852-28DFD42DE750}" presName="sibTrans" presStyleCnt="0"/>
      <dgm:spPr/>
    </dgm:pt>
    <dgm:pt modelId="{6DE8F3EB-A518-4369-BA79-88FBD960DB6F}" type="pres">
      <dgm:prSet presAssocID="{7C549636-CBE6-4169-AB94-8E9E1B2F5872}" presName="composite" presStyleCnt="0"/>
      <dgm:spPr/>
    </dgm:pt>
    <dgm:pt modelId="{A3504308-99DB-4EE8-A7D9-845E33FFD42D}" type="pres">
      <dgm:prSet presAssocID="{7C549636-CBE6-4169-AB94-8E9E1B2F5872}" presName="BackAccent" presStyleLbl="bgShp" presStyleIdx="1" presStyleCnt="3"/>
      <dgm:spPr/>
    </dgm:pt>
    <dgm:pt modelId="{F88421F3-A605-40D8-B0CD-C21290FA41D7}" type="pres">
      <dgm:prSet presAssocID="{7C549636-CBE6-4169-AB94-8E9E1B2F5872}" presName="Accent" presStyleLbl="alignNode1" presStyleIdx="1" presStyleCnt="3"/>
      <dgm:spPr/>
    </dgm:pt>
    <dgm:pt modelId="{22F73E22-2B6B-4751-BF0C-73CCF3A13A1F}" type="pres">
      <dgm:prSet presAssocID="{7C549636-CBE6-4169-AB94-8E9E1B2F5872}" presName="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6D547-7985-4DCD-9A3C-928369F2D7D9}" type="pres">
      <dgm:prSet presAssocID="{7C549636-CBE6-4169-AB94-8E9E1B2F5872}" presName="Parent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D50CD1-B7A8-4ED7-B1D3-A431FB4F0CA9}" type="pres">
      <dgm:prSet presAssocID="{D6736A84-D0AC-4D7A-86A1-032F1F50BC09}" presName="sibTrans" presStyleCnt="0"/>
      <dgm:spPr/>
    </dgm:pt>
    <dgm:pt modelId="{85154E52-A299-46E6-A798-35E98C192D55}" type="pres">
      <dgm:prSet presAssocID="{1055A3F5-A493-44C7-AA0C-FB4356C5DDD3}" presName="composite" presStyleCnt="0"/>
      <dgm:spPr/>
    </dgm:pt>
    <dgm:pt modelId="{204514BF-1788-46D1-8B05-3F65682A0C1D}" type="pres">
      <dgm:prSet presAssocID="{1055A3F5-A493-44C7-AA0C-FB4356C5DDD3}" presName="BackAccent" presStyleLbl="bgShp" presStyleIdx="2" presStyleCnt="3"/>
      <dgm:spPr/>
    </dgm:pt>
    <dgm:pt modelId="{E3F2BD3F-C972-4182-AD0E-304FE3735387}" type="pres">
      <dgm:prSet presAssocID="{1055A3F5-A493-44C7-AA0C-FB4356C5DDD3}" presName="Accent" presStyleLbl="alignNode1" presStyleIdx="2" presStyleCnt="3"/>
      <dgm:spPr/>
    </dgm:pt>
    <dgm:pt modelId="{A29EE974-42F5-4A0A-9CFE-A526535A90D2}" type="pres">
      <dgm:prSet presAssocID="{1055A3F5-A493-44C7-AA0C-FB4356C5DDD3}" presName="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68FC83-8243-421D-8FD5-91D8B2B36FA8}" type="pres">
      <dgm:prSet presAssocID="{1055A3F5-A493-44C7-AA0C-FB4356C5DDD3}" presName="Parent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D2EAE0-4E17-49CD-BF02-108F39E71AE2}" type="presOf" srcId="{7C549636-CBE6-4169-AB94-8E9E1B2F5872}" destId="{0BF6D547-7985-4DCD-9A3C-928369F2D7D9}" srcOrd="0" destOrd="0" presId="urn:microsoft.com/office/officeart/2008/layout/IncreasingCircleProcess"/>
    <dgm:cxn modelId="{45FC744F-07BE-4EA2-B579-64C6163C9258}" type="presOf" srcId="{38A810C9-9B03-4CDB-8A66-BAE434A14A8D}" destId="{22F73E22-2B6B-4751-BF0C-73CCF3A13A1F}" srcOrd="0" destOrd="0" presId="urn:microsoft.com/office/officeart/2008/layout/IncreasingCircleProcess"/>
    <dgm:cxn modelId="{E92647B5-F0F6-4202-BBD6-8474BC6E21FD}" srcId="{6C083951-544E-4954-BB92-C5061266BFC4}" destId="{1055A3F5-A493-44C7-AA0C-FB4356C5DDD3}" srcOrd="2" destOrd="0" parTransId="{ED929535-6174-4781-9C02-D8F05F867A04}" sibTransId="{E66D7C40-F5C8-49BB-B14E-8B15171B0B37}"/>
    <dgm:cxn modelId="{DEB4A6BD-D1C5-49F2-94AA-A7CE40657C72}" type="presOf" srcId="{1055A3F5-A493-44C7-AA0C-FB4356C5DDD3}" destId="{3968FC83-8243-421D-8FD5-91D8B2B36FA8}" srcOrd="0" destOrd="0" presId="urn:microsoft.com/office/officeart/2008/layout/IncreasingCircleProcess"/>
    <dgm:cxn modelId="{F37B4F19-F982-4AD3-9174-E7EC32BEB6E2}" srcId="{1055A3F5-A493-44C7-AA0C-FB4356C5DDD3}" destId="{22683ACC-A11D-4AFB-80C7-22E5BFCB4055}" srcOrd="0" destOrd="0" parTransId="{909DCDE1-4A5D-458B-9762-CF1651CE7C70}" sibTransId="{3963ADAE-2993-4B76-9F2F-0E9D63F210BE}"/>
    <dgm:cxn modelId="{4D75546D-20FE-482E-99C6-8CA2FDC6B00A}" srcId="{C1DAB4A2-8550-4B6D-A988-346897682006}" destId="{3C7EE813-4C9F-44B7-82DE-1FA6FE10FBE5}" srcOrd="0" destOrd="0" parTransId="{DC399113-AE89-43C4-9444-3FAB1FB34144}" sibTransId="{336E7146-EEC7-4CC0-9742-2CCA97572966}"/>
    <dgm:cxn modelId="{4A0D0454-B905-42C6-97D0-6B32A4DAED15}" srcId="{6C083951-544E-4954-BB92-C5061266BFC4}" destId="{7C549636-CBE6-4169-AB94-8E9E1B2F5872}" srcOrd="1" destOrd="0" parTransId="{CCB64480-0407-4203-A68D-C563919B23E1}" sibTransId="{D6736A84-D0AC-4D7A-86A1-032F1F50BC09}"/>
    <dgm:cxn modelId="{464F519D-E732-42DF-9F22-F9C693D5DC49}" type="presOf" srcId="{3C7EE813-4C9F-44B7-82DE-1FA6FE10FBE5}" destId="{D66E9B22-D61E-4854-BDE2-622AB9281AF7}" srcOrd="0" destOrd="0" presId="urn:microsoft.com/office/officeart/2008/layout/IncreasingCircleProcess"/>
    <dgm:cxn modelId="{CA24AD17-A3F5-4A29-AB28-8106353A2664}" type="presOf" srcId="{C1DAB4A2-8550-4B6D-A988-346897682006}" destId="{64C55C84-40B0-4AB4-A3B7-24FE233439A2}" srcOrd="0" destOrd="0" presId="urn:microsoft.com/office/officeart/2008/layout/IncreasingCircleProcess"/>
    <dgm:cxn modelId="{6EB74734-E781-420F-A88D-DC0D8251C2F8}" type="presOf" srcId="{6C083951-544E-4954-BB92-C5061266BFC4}" destId="{CFFFE5D5-A177-4CCA-A875-426D73861329}" srcOrd="0" destOrd="0" presId="urn:microsoft.com/office/officeart/2008/layout/IncreasingCircleProcess"/>
    <dgm:cxn modelId="{7B36235B-7010-4A73-AD0C-2967D1DC556C}" srcId="{7C549636-CBE6-4169-AB94-8E9E1B2F5872}" destId="{38A810C9-9B03-4CDB-8A66-BAE434A14A8D}" srcOrd="0" destOrd="0" parTransId="{FA72F255-B9C2-407B-8929-225FDAB847D9}" sibTransId="{42C58526-5214-44E0-BD7B-66FCFDA2917A}"/>
    <dgm:cxn modelId="{D5CAAA1A-53C2-42D5-A546-BD919A5A9C7F}" type="presOf" srcId="{22683ACC-A11D-4AFB-80C7-22E5BFCB4055}" destId="{A29EE974-42F5-4A0A-9CFE-A526535A90D2}" srcOrd="0" destOrd="0" presId="urn:microsoft.com/office/officeart/2008/layout/IncreasingCircleProcess"/>
    <dgm:cxn modelId="{B59ABB55-A0D1-42F5-974A-7466290E50D6}" srcId="{6C083951-544E-4954-BB92-C5061266BFC4}" destId="{C1DAB4A2-8550-4B6D-A988-346897682006}" srcOrd="0" destOrd="0" parTransId="{3204E013-12E4-400B-A02A-47548F9302B2}" sibTransId="{3A9DC404-145D-4975-A852-28DFD42DE750}"/>
    <dgm:cxn modelId="{CA07163A-CF12-4512-9098-5E14A2D67B0D}" type="presParOf" srcId="{CFFFE5D5-A177-4CCA-A875-426D73861329}" destId="{0DC74348-4FFA-47DC-AF13-2468BB2B29C9}" srcOrd="0" destOrd="0" presId="urn:microsoft.com/office/officeart/2008/layout/IncreasingCircleProcess"/>
    <dgm:cxn modelId="{8CCA1EBB-AE83-4C16-B2E0-8B14E7DDFF59}" type="presParOf" srcId="{0DC74348-4FFA-47DC-AF13-2468BB2B29C9}" destId="{E977A8A0-3935-4BD4-A1DA-CEB5DF5ABC42}" srcOrd="0" destOrd="0" presId="urn:microsoft.com/office/officeart/2008/layout/IncreasingCircleProcess"/>
    <dgm:cxn modelId="{414AAC8C-9197-4EA9-95BF-7D3967FA0BC8}" type="presParOf" srcId="{0DC74348-4FFA-47DC-AF13-2468BB2B29C9}" destId="{FD9EDB9D-8973-492D-85B5-EEE6A4FB27C6}" srcOrd="1" destOrd="0" presId="urn:microsoft.com/office/officeart/2008/layout/IncreasingCircleProcess"/>
    <dgm:cxn modelId="{1D584E93-DC6A-4A4A-9A75-42331997835C}" type="presParOf" srcId="{0DC74348-4FFA-47DC-AF13-2468BB2B29C9}" destId="{D66E9B22-D61E-4854-BDE2-622AB9281AF7}" srcOrd="2" destOrd="0" presId="urn:microsoft.com/office/officeart/2008/layout/IncreasingCircleProcess"/>
    <dgm:cxn modelId="{2D5DC80D-709A-4101-89F8-7267141E9F25}" type="presParOf" srcId="{0DC74348-4FFA-47DC-AF13-2468BB2B29C9}" destId="{64C55C84-40B0-4AB4-A3B7-24FE233439A2}" srcOrd="3" destOrd="0" presId="urn:microsoft.com/office/officeart/2008/layout/IncreasingCircleProcess"/>
    <dgm:cxn modelId="{E4EC8E18-59BA-4F65-BBEB-DADC4AB4268D}" type="presParOf" srcId="{CFFFE5D5-A177-4CCA-A875-426D73861329}" destId="{69FEF60D-C653-494F-9443-71336D90C3A7}" srcOrd="1" destOrd="0" presId="urn:microsoft.com/office/officeart/2008/layout/IncreasingCircleProcess"/>
    <dgm:cxn modelId="{189172B5-AE07-41E2-BAA5-5403B68F7F13}" type="presParOf" srcId="{CFFFE5D5-A177-4CCA-A875-426D73861329}" destId="{6DE8F3EB-A518-4369-BA79-88FBD960DB6F}" srcOrd="2" destOrd="0" presId="urn:microsoft.com/office/officeart/2008/layout/IncreasingCircleProcess"/>
    <dgm:cxn modelId="{2FD21CFA-1714-4AB2-8908-944760EF3581}" type="presParOf" srcId="{6DE8F3EB-A518-4369-BA79-88FBD960DB6F}" destId="{A3504308-99DB-4EE8-A7D9-845E33FFD42D}" srcOrd="0" destOrd="0" presId="urn:microsoft.com/office/officeart/2008/layout/IncreasingCircleProcess"/>
    <dgm:cxn modelId="{93406080-7275-4F0D-BDEA-9F916125D3E6}" type="presParOf" srcId="{6DE8F3EB-A518-4369-BA79-88FBD960DB6F}" destId="{F88421F3-A605-40D8-B0CD-C21290FA41D7}" srcOrd="1" destOrd="0" presId="urn:microsoft.com/office/officeart/2008/layout/IncreasingCircleProcess"/>
    <dgm:cxn modelId="{F612078F-73C6-4B5F-8F55-88A81D112186}" type="presParOf" srcId="{6DE8F3EB-A518-4369-BA79-88FBD960DB6F}" destId="{22F73E22-2B6B-4751-BF0C-73CCF3A13A1F}" srcOrd="2" destOrd="0" presId="urn:microsoft.com/office/officeart/2008/layout/IncreasingCircleProcess"/>
    <dgm:cxn modelId="{F4D59073-E1AD-4887-84B4-842014396FDD}" type="presParOf" srcId="{6DE8F3EB-A518-4369-BA79-88FBD960DB6F}" destId="{0BF6D547-7985-4DCD-9A3C-928369F2D7D9}" srcOrd="3" destOrd="0" presId="urn:microsoft.com/office/officeart/2008/layout/IncreasingCircleProcess"/>
    <dgm:cxn modelId="{09941AAF-080C-4EDD-8589-3D61E2B1C826}" type="presParOf" srcId="{CFFFE5D5-A177-4CCA-A875-426D73861329}" destId="{AAD50CD1-B7A8-4ED7-B1D3-A431FB4F0CA9}" srcOrd="3" destOrd="0" presId="urn:microsoft.com/office/officeart/2008/layout/IncreasingCircleProcess"/>
    <dgm:cxn modelId="{8FF078C6-5D9B-4377-9117-2EC4346724B5}" type="presParOf" srcId="{CFFFE5D5-A177-4CCA-A875-426D73861329}" destId="{85154E52-A299-46E6-A798-35E98C192D55}" srcOrd="4" destOrd="0" presId="urn:microsoft.com/office/officeart/2008/layout/IncreasingCircleProcess"/>
    <dgm:cxn modelId="{AC444D7A-866B-4CD9-BDB6-1B388577A4E2}" type="presParOf" srcId="{85154E52-A299-46E6-A798-35E98C192D55}" destId="{204514BF-1788-46D1-8B05-3F65682A0C1D}" srcOrd="0" destOrd="0" presId="urn:microsoft.com/office/officeart/2008/layout/IncreasingCircleProcess"/>
    <dgm:cxn modelId="{756BF5CE-F0E1-414F-8815-C6272DBE8C2C}" type="presParOf" srcId="{85154E52-A299-46E6-A798-35E98C192D55}" destId="{E3F2BD3F-C972-4182-AD0E-304FE3735387}" srcOrd="1" destOrd="0" presId="urn:microsoft.com/office/officeart/2008/layout/IncreasingCircleProcess"/>
    <dgm:cxn modelId="{438EA97B-5192-474C-AAF1-A8E4DC597006}" type="presParOf" srcId="{85154E52-A299-46E6-A798-35E98C192D55}" destId="{A29EE974-42F5-4A0A-9CFE-A526535A90D2}" srcOrd="2" destOrd="0" presId="urn:microsoft.com/office/officeart/2008/layout/IncreasingCircleProcess"/>
    <dgm:cxn modelId="{7120339F-16CD-4DF9-8261-EF50FEA9EB5E}" type="presParOf" srcId="{85154E52-A299-46E6-A798-35E98C192D55}" destId="{3968FC83-8243-421D-8FD5-91D8B2B36FA8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193C8A-2D77-4A6F-ADF4-50914DBFBE6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581CE4-7CCD-4BD2-9C7E-0B3FEBF0838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D71C19-AA22-4339-8AD9-2D6B1AE9BA64}" type="parTrans" cxnId="{42E78129-A58A-47A5-930E-8CAA5CF30385}">
      <dgm:prSet/>
      <dgm:spPr/>
      <dgm:t>
        <a:bodyPr/>
        <a:lstStyle/>
        <a:p>
          <a:endParaRPr lang="en-US"/>
        </a:p>
      </dgm:t>
    </dgm:pt>
    <dgm:pt modelId="{B042543C-E3F8-4787-AAD4-85676FB965DE}" type="sibTrans" cxnId="{42E78129-A58A-47A5-930E-8CAA5CF30385}">
      <dgm:prSet/>
      <dgm:spPr/>
      <dgm:t>
        <a:bodyPr/>
        <a:lstStyle/>
        <a:p>
          <a:endParaRPr lang="en-US"/>
        </a:p>
      </dgm:t>
    </dgm:pt>
    <dgm:pt modelId="{DB0A4029-CF2D-41C8-B69E-CFEB6DC384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B2D926-133E-4E62-8798-956439671E86}" type="parTrans" cxnId="{913383AD-AB16-42DF-911D-838059CC3221}">
      <dgm:prSet/>
      <dgm:spPr/>
      <dgm:t>
        <a:bodyPr/>
        <a:lstStyle/>
        <a:p>
          <a:endParaRPr lang="en-US"/>
        </a:p>
      </dgm:t>
    </dgm:pt>
    <dgm:pt modelId="{4CB01B15-55EF-488F-8E6A-DCE2C7664B6C}" type="sibTrans" cxnId="{913383AD-AB16-42DF-911D-838059CC3221}">
      <dgm:prSet/>
      <dgm:spPr/>
      <dgm:t>
        <a:bodyPr/>
        <a:lstStyle/>
        <a:p>
          <a:endParaRPr lang="en-US"/>
        </a:p>
      </dgm:t>
    </dgm:pt>
    <dgm:pt modelId="{611A08EF-8272-4E2A-93F6-1BFB48C592C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42602B-FDE4-41CC-B3CC-5A711CA983B2}" type="parTrans" cxnId="{2216D1E0-5A59-4075-A21F-81D0403E87E5}">
      <dgm:prSet/>
      <dgm:spPr/>
      <dgm:t>
        <a:bodyPr/>
        <a:lstStyle/>
        <a:p>
          <a:endParaRPr lang="en-US"/>
        </a:p>
      </dgm:t>
    </dgm:pt>
    <dgm:pt modelId="{DEB1DEBD-F920-460B-9D3E-3FB94F23181D}" type="sibTrans" cxnId="{2216D1E0-5A59-4075-A21F-81D0403E87E5}">
      <dgm:prSet/>
      <dgm:spPr/>
      <dgm:t>
        <a:bodyPr/>
        <a:lstStyle/>
        <a:p>
          <a:endParaRPr lang="en-US"/>
        </a:p>
      </dgm:t>
    </dgm:pt>
    <dgm:pt modelId="{7F4E9012-B40D-4A6D-9F96-DE1DCF92F51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72F85C-27B1-4441-8012-30DDD0DE4A03}" type="parTrans" cxnId="{52528C92-E476-49A0-BEDD-8146165BC625}">
      <dgm:prSet/>
      <dgm:spPr/>
      <dgm:t>
        <a:bodyPr/>
        <a:lstStyle/>
        <a:p>
          <a:endParaRPr lang="en-US"/>
        </a:p>
      </dgm:t>
    </dgm:pt>
    <dgm:pt modelId="{45DD08DB-5CC1-4473-89EF-AAEC02639885}" type="sibTrans" cxnId="{52528C92-E476-49A0-BEDD-8146165BC625}">
      <dgm:prSet/>
      <dgm:spPr/>
      <dgm:t>
        <a:bodyPr/>
        <a:lstStyle/>
        <a:p>
          <a:endParaRPr lang="en-US"/>
        </a:p>
      </dgm:t>
    </dgm:pt>
    <dgm:pt modelId="{C6F91E99-3528-4C33-9726-0406079B6F3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A45596-6740-428E-97F4-711CB2A597FA}" type="parTrans" cxnId="{337A25D8-6029-4687-902A-F08B55F7AF13}">
      <dgm:prSet/>
      <dgm:spPr/>
      <dgm:t>
        <a:bodyPr/>
        <a:lstStyle/>
        <a:p>
          <a:endParaRPr lang="en-US"/>
        </a:p>
      </dgm:t>
    </dgm:pt>
    <dgm:pt modelId="{06A7C402-9C46-49E2-9799-C55CC613F344}" type="sibTrans" cxnId="{337A25D8-6029-4687-902A-F08B55F7AF13}">
      <dgm:prSet/>
      <dgm:spPr/>
      <dgm:t>
        <a:bodyPr/>
        <a:lstStyle/>
        <a:p>
          <a:endParaRPr lang="en-US"/>
        </a:p>
      </dgm:t>
    </dgm:pt>
    <dgm:pt modelId="{CBCEDE2F-385C-4C35-A679-7C474E71E77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FCFE41-3E07-4EDD-8EF2-1EF79D520212}" type="parTrans" cxnId="{E9C5C873-4F2C-4055-AD5B-CBE92307EC66}">
      <dgm:prSet/>
      <dgm:spPr/>
      <dgm:t>
        <a:bodyPr/>
        <a:lstStyle/>
        <a:p>
          <a:endParaRPr lang="en-US"/>
        </a:p>
      </dgm:t>
    </dgm:pt>
    <dgm:pt modelId="{D0F2C322-41B9-4F2D-9D51-7E1F822C750C}" type="sibTrans" cxnId="{E9C5C873-4F2C-4055-AD5B-CBE92307EC66}">
      <dgm:prSet/>
      <dgm:spPr/>
      <dgm:t>
        <a:bodyPr/>
        <a:lstStyle/>
        <a:p>
          <a:endParaRPr lang="en-US"/>
        </a:p>
      </dgm:t>
    </dgm:pt>
    <dgm:pt modelId="{E1EBFFB4-F338-404C-AB96-7E36F98AE82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C966C4-04FC-4F23-AC2E-82DAAFEFC3BD}" type="parTrans" cxnId="{12E6A81F-1504-4F74-9FE9-4AEA84A714DC}">
      <dgm:prSet/>
      <dgm:spPr/>
      <dgm:t>
        <a:bodyPr/>
        <a:lstStyle/>
        <a:p>
          <a:endParaRPr lang="en-US"/>
        </a:p>
      </dgm:t>
    </dgm:pt>
    <dgm:pt modelId="{98D36382-9AB2-45FF-82E1-ADF036A1C7FD}" type="sibTrans" cxnId="{12E6A81F-1504-4F74-9FE9-4AEA84A714DC}">
      <dgm:prSet/>
      <dgm:spPr/>
      <dgm:t>
        <a:bodyPr/>
        <a:lstStyle/>
        <a:p>
          <a:endParaRPr lang="en-US"/>
        </a:p>
      </dgm:t>
    </dgm:pt>
    <dgm:pt modelId="{75858AC5-7199-465C-9D19-E198269B803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0AC210-FC7C-434A-B9BC-5BC4D42AA2C1}" type="parTrans" cxnId="{F5D2860B-75CE-43E1-9AFB-1746A69646DC}">
      <dgm:prSet/>
      <dgm:spPr/>
      <dgm:t>
        <a:bodyPr/>
        <a:lstStyle/>
        <a:p>
          <a:endParaRPr lang="en-US"/>
        </a:p>
      </dgm:t>
    </dgm:pt>
    <dgm:pt modelId="{F8163F78-B509-42A0-A23B-278E9F683545}" type="sibTrans" cxnId="{F5D2860B-75CE-43E1-9AFB-1746A69646DC}">
      <dgm:prSet/>
      <dgm:spPr/>
      <dgm:t>
        <a:bodyPr/>
        <a:lstStyle/>
        <a:p>
          <a:endParaRPr lang="en-US"/>
        </a:p>
      </dgm:t>
    </dgm:pt>
    <dgm:pt modelId="{33F19CC7-456E-4386-9800-BEE73849FA54}" type="pres">
      <dgm:prSet presAssocID="{F2193C8A-2D77-4A6F-ADF4-50914DBFBE6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874524-DAFF-400E-AAA1-A38F7CB62732}" type="pres">
      <dgm:prSet presAssocID="{DA581CE4-7CCD-4BD2-9C7E-0B3FEBF08383}" presName="compNode" presStyleCnt="0"/>
      <dgm:spPr/>
    </dgm:pt>
    <dgm:pt modelId="{3434DFA9-40EA-4796-B51F-E4D5284B8A8D}" type="pres">
      <dgm:prSet presAssocID="{DA581CE4-7CCD-4BD2-9C7E-0B3FEBF08383}" presName="pictRect" presStyleLbl="node1" presStyleIdx="0" presStyleCnt="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A93612-E4C7-4B0C-9D46-3DFB65FD6C06}" type="pres">
      <dgm:prSet presAssocID="{DA581CE4-7CCD-4BD2-9C7E-0B3FEBF08383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99E0E5-218D-4447-8A92-7A1EB74CA12D}" type="pres">
      <dgm:prSet presAssocID="{B042543C-E3F8-4787-AAD4-85676FB965D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C8A7C0-83D7-4AF2-B457-1F846D51791E}" type="pres">
      <dgm:prSet presAssocID="{611A08EF-8272-4E2A-93F6-1BFB48C592CC}" presName="compNode" presStyleCnt="0"/>
      <dgm:spPr/>
    </dgm:pt>
    <dgm:pt modelId="{FF6176CA-B3C9-479D-86DD-F35678D6C01F}" type="pres">
      <dgm:prSet presAssocID="{611A08EF-8272-4E2A-93F6-1BFB48C592CC}" presName="pictRect" presStyleLbl="nod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C695FB-A3BE-4DE4-A5C4-F280F32C5459}" type="pres">
      <dgm:prSet presAssocID="{611A08EF-8272-4E2A-93F6-1BFB48C592CC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A8ED2-D633-4628-B443-E4804930AB42}" type="pres">
      <dgm:prSet presAssocID="{DEB1DEBD-F920-460B-9D3E-3FB94F23181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2FFB67D-656D-41FE-8347-D3D852709A23}" type="pres">
      <dgm:prSet presAssocID="{E1EBFFB4-F338-404C-AB96-7E36F98AE823}" presName="compNode" presStyleCnt="0"/>
      <dgm:spPr/>
    </dgm:pt>
    <dgm:pt modelId="{D22EB30C-7667-4F83-A74C-F8A1FF46C480}" type="pres">
      <dgm:prSet presAssocID="{E1EBFFB4-F338-404C-AB96-7E36F98AE823}" presName="pictRect" presStyleLbl="node1" presStyleIdx="2" presStyleCnt="8" custScaleX="9031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DAE3FF7-3317-4963-A821-74869F1C6381}" type="pres">
      <dgm:prSet presAssocID="{E1EBFFB4-F338-404C-AB96-7E36F98AE823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DD0B7-2162-4B0F-81D1-EA108CAB01FA}" type="pres">
      <dgm:prSet presAssocID="{98D36382-9AB2-45FF-82E1-ADF036A1C7F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A35B899-2340-489C-B070-3090A8FAD5AE}" type="pres">
      <dgm:prSet presAssocID="{75858AC5-7199-465C-9D19-E198269B803D}" presName="compNode" presStyleCnt="0"/>
      <dgm:spPr/>
    </dgm:pt>
    <dgm:pt modelId="{0DEC6CA7-6F93-4E4E-A96F-890A28878F25}" type="pres">
      <dgm:prSet presAssocID="{75858AC5-7199-465C-9D19-E198269B803D}" presName="pictRect" presStyleLbl="node1" presStyleIdx="3" presStyleCnt="8" custScaleX="783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5515738-6F2E-4B10-804A-C3C185AC450B}" type="pres">
      <dgm:prSet presAssocID="{75858AC5-7199-465C-9D19-E198269B803D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98B54-52D2-41DC-934E-A7AF9D68C4C2}" type="pres">
      <dgm:prSet presAssocID="{F8163F78-B509-42A0-A23B-278E9F6835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610A705-093C-4432-B823-C01D2343813A}" type="pres">
      <dgm:prSet presAssocID="{7F4E9012-B40D-4A6D-9F96-DE1DCF92F517}" presName="compNode" presStyleCnt="0"/>
      <dgm:spPr/>
    </dgm:pt>
    <dgm:pt modelId="{64421D36-0638-4CBA-9321-4513D9877EB1}" type="pres">
      <dgm:prSet presAssocID="{7F4E9012-B40D-4A6D-9F96-DE1DCF92F517}" presName="pictRect" presStyleLbl="node1" presStyleIdx="4" presStyleCnt="8" custScaleX="9222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BFED663-079D-4FD3-9E15-C6F2BBF7EF9D}" type="pres">
      <dgm:prSet presAssocID="{7F4E9012-B40D-4A6D-9F96-DE1DCF92F517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8C52D-026A-4BD0-A318-DD0BFE0DFD4F}" type="pres">
      <dgm:prSet presAssocID="{45DD08DB-5CC1-4473-89EF-AAEC026398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D16E08F-D9B2-4A75-9033-6B6BF431DF6D}" type="pres">
      <dgm:prSet presAssocID="{CBCEDE2F-385C-4C35-A679-7C474E71E777}" presName="compNode" presStyleCnt="0"/>
      <dgm:spPr/>
    </dgm:pt>
    <dgm:pt modelId="{2A9EB252-9A7D-4B64-84F1-6587D40CB684}" type="pres">
      <dgm:prSet presAssocID="{CBCEDE2F-385C-4C35-A679-7C474E71E777}" presName="pictRect" presStyleLbl="node1" presStyleIdx="5" presStyleCnt="8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5E76A2-BCEC-47ED-9433-5873ABACFE04}" type="pres">
      <dgm:prSet presAssocID="{CBCEDE2F-385C-4C35-A679-7C474E71E777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14ED4-7AA1-4CD6-B337-BDE6DE4BFB43}" type="pres">
      <dgm:prSet presAssocID="{D0F2C322-41B9-4F2D-9D51-7E1F822C75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F65B9AD-BCA2-4FEF-9ECB-0479A6C30E61}" type="pres">
      <dgm:prSet presAssocID="{C6F91E99-3528-4C33-9726-0406079B6F3E}" presName="compNode" presStyleCnt="0"/>
      <dgm:spPr/>
    </dgm:pt>
    <dgm:pt modelId="{36882F3D-4D9D-4038-ABF4-E27286440033}" type="pres">
      <dgm:prSet presAssocID="{C6F91E99-3528-4C33-9726-0406079B6F3E}" presName="pictRect" presStyleLbl="node1" presStyleIdx="6" presStyleCnt="8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80949A-99E9-4B55-9DBF-A396E1159C4F}" type="pres">
      <dgm:prSet presAssocID="{C6F91E99-3528-4C33-9726-0406079B6F3E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150C8-CEF6-48B4-970C-FDB5C25E7BA2}" type="pres">
      <dgm:prSet presAssocID="{06A7C402-9C46-49E2-9799-C55CC613F34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990D35F-0F7F-4630-A240-89874A9424FD}" type="pres">
      <dgm:prSet presAssocID="{DB0A4029-CF2D-41C8-B69E-CFEB6DC384C5}" presName="compNode" presStyleCnt="0"/>
      <dgm:spPr/>
    </dgm:pt>
    <dgm:pt modelId="{77582C9D-AF10-44CC-BA18-7B1C2EB052ED}" type="pres">
      <dgm:prSet presAssocID="{DB0A4029-CF2D-41C8-B69E-CFEB6DC384C5}" presName="pictRect" presStyleLbl="node1" presStyleIdx="7" presStyleCnt="8" custScaleX="94510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F17C68-5362-4579-91FD-24CA8AF270A9}" type="pres">
      <dgm:prSet presAssocID="{DB0A4029-CF2D-41C8-B69E-CFEB6DC384C5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E840CE-AEB7-434A-AB7D-B120F7CC27F1}" type="presOf" srcId="{611A08EF-8272-4E2A-93F6-1BFB48C592CC}" destId="{22C695FB-A3BE-4DE4-A5C4-F280F32C5459}" srcOrd="0" destOrd="0" presId="urn:microsoft.com/office/officeart/2005/8/layout/pList1"/>
    <dgm:cxn modelId="{1D5D6B3B-42EE-4E76-AAE6-CF06E7486750}" type="presOf" srcId="{DB0A4029-CF2D-41C8-B69E-CFEB6DC384C5}" destId="{8EF17C68-5362-4579-91FD-24CA8AF270A9}" srcOrd="0" destOrd="0" presId="urn:microsoft.com/office/officeart/2005/8/layout/pList1"/>
    <dgm:cxn modelId="{337A25D8-6029-4687-902A-F08B55F7AF13}" srcId="{F2193C8A-2D77-4A6F-ADF4-50914DBFBE66}" destId="{C6F91E99-3528-4C33-9726-0406079B6F3E}" srcOrd="6" destOrd="0" parTransId="{A1A45596-6740-428E-97F4-711CB2A597FA}" sibTransId="{06A7C402-9C46-49E2-9799-C55CC613F344}"/>
    <dgm:cxn modelId="{52528C92-E476-49A0-BEDD-8146165BC625}" srcId="{F2193C8A-2D77-4A6F-ADF4-50914DBFBE66}" destId="{7F4E9012-B40D-4A6D-9F96-DE1DCF92F517}" srcOrd="4" destOrd="0" parTransId="{3E72F85C-27B1-4441-8012-30DDD0DE4A03}" sibTransId="{45DD08DB-5CC1-4473-89EF-AAEC02639885}"/>
    <dgm:cxn modelId="{D520BB79-9E94-4150-8E94-5C87A26D3972}" type="presOf" srcId="{F2193C8A-2D77-4A6F-ADF4-50914DBFBE66}" destId="{33F19CC7-456E-4386-9800-BEE73849FA54}" srcOrd="0" destOrd="0" presId="urn:microsoft.com/office/officeart/2005/8/layout/pList1"/>
    <dgm:cxn modelId="{F5D2860B-75CE-43E1-9AFB-1746A69646DC}" srcId="{F2193C8A-2D77-4A6F-ADF4-50914DBFBE66}" destId="{75858AC5-7199-465C-9D19-E198269B803D}" srcOrd="3" destOrd="0" parTransId="{130AC210-FC7C-434A-B9BC-5BC4D42AA2C1}" sibTransId="{F8163F78-B509-42A0-A23B-278E9F683545}"/>
    <dgm:cxn modelId="{84021B4D-21B9-4666-B09E-E4F09A86C17B}" type="presOf" srcId="{D0F2C322-41B9-4F2D-9D51-7E1F822C750C}" destId="{8E114ED4-7AA1-4CD6-B337-BDE6DE4BFB43}" srcOrd="0" destOrd="0" presId="urn:microsoft.com/office/officeart/2005/8/layout/pList1"/>
    <dgm:cxn modelId="{42E78129-A58A-47A5-930E-8CAA5CF30385}" srcId="{F2193C8A-2D77-4A6F-ADF4-50914DBFBE66}" destId="{DA581CE4-7CCD-4BD2-9C7E-0B3FEBF08383}" srcOrd="0" destOrd="0" parTransId="{F5D71C19-AA22-4339-8AD9-2D6B1AE9BA64}" sibTransId="{B042543C-E3F8-4787-AAD4-85676FB965DE}"/>
    <dgm:cxn modelId="{913383AD-AB16-42DF-911D-838059CC3221}" srcId="{F2193C8A-2D77-4A6F-ADF4-50914DBFBE66}" destId="{DB0A4029-CF2D-41C8-B69E-CFEB6DC384C5}" srcOrd="7" destOrd="0" parTransId="{89B2D926-133E-4E62-8798-956439671E86}" sibTransId="{4CB01B15-55EF-488F-8E6A-DCE2C7664B6C}"/>
    <dgm:cxn modelId="{D5AB7679-20B1-430E-8DA9-A3577D5E9771}" type="presOf" srcId="{06A7C402-9C46-49E2-9799-C55CC613F344}" destId="{FF4150C8-CEF6-48B4-970C-FDB5C25E7BA2}" srcOrd="0" destOrd="0" presId="urn:microsoft.com/office/officeart/2005/8/layout/pList1"/>
    <dgm:cxn modelId="{E9C5C873-4F2C-4055-AD5B-CBE92307EC66}" srcId="{F2193C8A-2D77-4A6F-ADF4-50914DBFBE66}" destId="{CBCEDE2F-385C-4C35-A679-7C474E71E777}" srcOrd="5" destOrd="0" parTransId="{92FCFE41-3E07-4EDD-8EF2-1EF79D520212}" sibTransId="{D0F2C322-41B9-4F2D-9D51-7E1F822C750C}"/>
    <dgm:cxn modelId="{2216D1E0-5A59-4075-A21F-81D0403E87E5}" srcId="{F2193C8A-2D77-4A6F-ADF4-50914DBFBE66}" destId="{611A08EF-8272-4E2A-93F6-1BFB48C592CC}" srcOrd="1" destOrd="0" parTransId="{0C42602B-FDE4-41CC-B3CC-5A711CA983B2}" sibTransId="{DEB1DEBD-F920-460B-9D3E-3FB94F23181D}"/>
    <dgm:cxn modelId="{E9BB8459-47EB-4999-A8B4-29C3909D52C7}" type="presOf" srcId="{45DD08DB-5CC1-4473-89EF-AAEC02639885}" destId="{D4E8C52D-026A-4BD0-A318-DD0BFE0DFD4F}" srcOrd="0" destOrd="0" presId="urn:microsoft.com/office/officeart/2005/8/layout/pList1"/>
    <dgm:cxn modelId="{113E3420-CEFF-405A-8B46-3588935B94A9}" type="presOf" srcId="{DEB1DEBD-F920-460B-9D3E-3FB94F23181D}" destId="{EF0A8ED2-D633-4628-B443-E4804930AB42}" srcOrd="0" destOrd="0" presId="urn:microsoft.com/office/officeart/2005/8/layout/pList1"/>
    <dgm:cxn modelId="{840D1D6C-3288-4D69-A0A9-CA84CDE453AF}" type="presOf" srcId="{E1EBFFB4-F338-404C-AB96-7E36F98AE823}" destId="{6DAE3FF7-3317-4963-A821-74869F1C6381}" srcOrd="0" destOrd="0" presId="urn:microsoft.com/office/officeart/2005/8/layout/pList1"/>
    <dgm:cxn modelId="{2AEB6DE4-5B41-4328-8E19-DC293CBCF027}" type="presOf" srcId="{C6F91E99-3528-4C33-9726-0406079B6F3E}" destId="{FC80949A-99E9-4B55-9DBF-A396E1159C4F}" srcOrd="0" destOrd="0" presId="urn:microsoft.com/office/officeart/2005/8/layout/pList1"/>
    <dgm:cxn modelId="{26F0215E-E00A-46FF-A97F-10E8879F1F22}" type="presOf" srcId="{98D36382-9AB2-45FF-82E1-ADF036A1C7FD}" destId="{8FFDD0B7-2162-4B0F-81D1-EA108CAB01FA}" srcOrd="0" destOrd="0" presId="urn:microsoft.com/office/officeart/2005/8/layout/pList1"/>
    <dgm:cxn modelId="{87AD96DA-7D0E-421C-928C-D3F1B437789C}" type="presOf" srcId="{F8163F78-B509-42A0-A23B-278E9F683545}" destId="{4A698B54-52D2-41DC-934E-A7AF9D68C4C2}" srcOrd="0" destOrd="0" presId="urn:microsoft.com/office/officeart/2005/8/layout/pList1"/>
    <dgm:cxn modelId="{20E935AC-996A-43B7-A4BF-A4BEC78091C6}" type="presOf" srcId="{7F4E9012-B40D-4A6D-9F96-DE1DCF92F517}" destId="{3BFED663-079D-4FD3-9E15-C6F2BBF7EF9D}" srcOrd="0" destOrd="0" presId="urn:microsoft.com/office/officeart/2005/8/layout/pList1"/>
    <dgm:cxn modelId="{5F6455E7-2451-48AD-B5F1-E77F9095219E}" type="presOf" srcId="{75858AC5-7199-465C-9D19-E198269B803D}" destId="{A5515738-6F2E-4B10-804A-C3C185AC450B}" srcOrd="0" destOrd="0" presId="urn:microsoft.com/office/officeart/2005/8/layout/pList1"/>
    <dgm:cxn modelId="{12E6A81F-1504-4F74-9FE9-4AEA84A714DC}" srcId="{F2193C8A-2D77-4A6F-ADF4-50914DBFBE66}" destId="{E1EBFFB4-F338-404C-AB96-7E36F98AE823}" srcOrd="2" destOrd="0" parTransId="{A5C966C4-04FC-4F23-AC2E-82DAAFEFC3BD}" sibTransId="{98D36382-9AB2-45FF-82E1-ADF036A1C7FD}"/>
    <dgm:cxn modelId="{F9F25EE0-9DCD-4C52-AB02-C0EBD8355A7D}" type="presOf" srcId="{DA581CE4-7CCD-4BD2-9C7E-0B3FEBF08383}" destId="{1BA93612-E4C7-4B0C-9D46-3DFB65FD6C06}" srcOrd="0" destOrd="0" presId="urn:microsoft.com/office/officeart/2005/8/layout/pList1"/>
    <dgm:cxn modelId="{7B522A64-1772-478E-9084-BC200269BFEB}" type="presOf" srcId="{CBCEDE2F-385C-4C35-A679-7C474E71E777}" destId="{485E76A2-BCEC-47ED-9433-5873ABACFE04}" srcOrd="0" destOrd="0" presId="urn:microsoft.com/office/officeart/2005/8/layout/pList1"/>
    <dgm:cxn modelId="{4CD61C3E-E65A-45CC-B5C3-7645838C5D2F}" type="presOf" srcId="{B042543C-E3F8-4787-AAD4-85676FB965DE}" destId="{4299E0E5-218D-4447-8A92-7A1EB74CA12D}" srcOrd="0" destOrd="0" presId="urn:microsoft.com/office/officeart/2005/8/layout/pList1"/>
    <dgm:cxn modelId="{B289E100-481B-40F1-AD3E-67C82110D6E6}" type="presParOf" srcId="{33F19CC7-456E-4386-9800-BEE73849FA54}" destId="{DC874524-DAFF-400E-AAA1-A38F7CB62732}" srcOrd="0" destOrd="0" presId="urn:microsoft.com/office/officeart/2005/8/layout/pList1"/>
    <dgm:cxn modelId="{C937876B-3E6E-4F05-9A2C-4FE73171C269}" type="presParOf" srcId="{DC874524-DAFF-400E-AAA1-A38F7CB62732}" destId="{3434DFA9-40EA-4796-B51F-E4D5284B8A8D}" srcOrd="0" destOrd="0" presId="urn:microsoft.com/office/officeart/2005/8/layout/pList1"/>
    <dgm:cxn modelId="{58EC8799-85B6-4480-9879-EDF919C8901B}" type="presParOf" srcId="{DC874524-DAFF-400E-AAA1-A38F7CB62732}" destId="{1BA93612-E4C7-4B0C-9D46-3DFB65FD6C06}" srcOrd="1" destOrd="0" presId="urn:microsoft.com/office/officeart/2005/8/layout/pList1"/>
    <dgm:cxn modelId="{02625744-C98D-4706-9C04-3445AAFFD6B6}" type="presParOf" srcId="{33F19CC7-456E-4386-9800-BEE73849FA54}" destId="{4299E0E5-218D-4447-8A92-7A1EB74CA12D}" srcOrd="1" destOrd="0" presId="urn:microsoft.com/office/officeart/2005/8/layout/pList1"/>
    <dgm:cxn modelId="{3CB236E4-D665-4693-8E5B-62F825EA22F6}" type="presParOf" srcId="{33F19CC7-456E-4386-9800-BEE73849FA54}" destId="{B6C8A7C0-83D7-4AF2-B457-1F846D51791E}" srcOrd="2" destOrd="0" presId="urn:microsoft.com/office/officeart/2005/8/layout/pList1"/>
    <dgm:cxn modelId="{292BA10B-0C9C-48D4-AC5E-42BFF1ED12E5}" type="presParOf" srcId="{B6C8A7C0-83D7-4AF2-B457-1F846D51791E}" destId="{FF6176CA-B3C9-479D-86DD-F35678D6C01F}" srcOrd="0" destOrd="0" presId="urn:microsoft.com/office/officeart/2005/8/layout/pList1"/>
    <dgm:cxn modelId="{A6D15362-6A09-417B-9794-BDEBF89A3954}" type="presParOf" srcId="{B6C8A7C0-83D7-4AF2-B457-1F846D51791E}" destId="{22C695FB-A3BE-4DE4-A5C4-F280F32C5459}" srcOrd="1" destOrd="0" presId="urn:microsoft.com/office/officeart/2005/8/layout/pList1"/>
    <dgm:cxn modelId="{E1272A29-D16F-4714-A441-50DD744F1B88}" type="presParOf" srcId="{33F19CC7-456E-4386-9800-BEE73849FA54}" destId="{EF0A8ED2-D633-4628-B443-E4804930AB42}" srcOrd="3" destOrd="0" presId="urn:microsoft.com/office/officeart/2005/8/layout/pList1"/>
    <dgm:cxn modelId="{60C39B35-CFAC-487B-91E1-673AC9FF3764}" type="presParOf" srcId="{33F19CC7-456E-4386-9800-BEE73849FA54}" destId="{C2FFB67D-656D-41FE-8347-D3D852709A23}" srcOrd="4" destOrd="0" presId="urn:microsoft.com/office/officeart/2005/8/layout/pList1"/>
    <dgm:cxn modelId="{4DA5B689-722F-4FF0-943E-40B4156ADA16}" type="presParOf" srcId="{C2FFB67D-656D-41FE-8347-D3D852709A23}" destId="{D22EB30C-7667-4F83-A74C-F8A1FF46C480}" srcOrd="0" destOrd="0" presId="urn:microsoft.com/office/officeart/2005/8/layout/pList1"/>
    <dgm:cxn modelId="{F5106993-E9BD-42F7-93D7-ABB03D166D08}" type="presParOf" srcId="{C2FFB67D-656D-41FE-8347-D3D852709A23}" destId="{6DAE3FF7-3317-4963-A821-74869F1C6381}" srcOrd="1" destOrd="0" presId="urn:microsoft.com/office/officeart/2005/8/layout/pList1"/>
    <dgm:cxn modelId="{22E31531-3266-4673-B356-8C2306EE1FC3}" type="presParOf" srcId="{33F19CC7-456E-4386-9800-BEE73849FA54}" destId="{8FFDD0B7-2162-4B0F-81D1-EA108CAB01FA}" srcOrd="5" destOrd="0" presId="urn:microsoft.com/office/officeart/2005/8/layout/pList1"/>
    <dgm:cxn modelId="{06AFF962-C62B-4486-B5DA-07A50647F98D}" type="presParOf" srcId="{33F19CC7-456E-4386-9800-BEE73849FA54}" destId="{5A35B899-2340-489C-B070-3090A8FAD5AE}" srcOrd="6" destOrd="0" presId="urn:microsoft.com/office/officeart/2005/8/layout/pList1"/>
    <dgm:cxn modelId="{3DE13751-E753-4EF4-9ECA-E7F094E240E8}" type="presParOf" srcId="{5A35B899-2340-489C-B070-3090A8FAD5AE}" destId="{0DEC6CA7-6F93-4E4E-A96F-890A28878F25}" srcOrd="0" destOrd="0" presId="urn:microsoft.com/office/officeart/2005/8/layout/pList1"/>
    <dgm:cxn modelId="{B99BFA5D-DC1C-461A-9756-CB25ADD11754}" type="presParOf" srcId="{5A35B899-2340-489C-B070-3090A8FAD5AE}" destId="{A5515738-6F2E-4B10-804A-C3C185AC450B}" srcOrd="1" destOrd="0" presId="urn:microsoft.com/office/officeart/2005/8/layout/pList1"/>
    <dgm:cxn modelId="{DB22B548-E52E-46FD-8C05-886471B1EF55}" type="presParOf" srcId="{33F19CC7-456E-4386-9800-BEE73849FA54}" destId="{4A698B54-52D2-41DC-934E-A7AF9D68C4C2}" srcOrd="7" destOrd="0" presId="urn:microsoft.com/office/officeart/2005/8/layout/pList1"/>
    <dgm:cxn modelId="{CF533F12-14CC-4034-B06B-3FF6A9CFE100}" type="presParOf" srcId="{33F19CC7-456E-4386-9800-BEE73849FA54}" destId="{3610A705-093C-4432-B823-C01D2343813A}" srcOrd="8" destOrd="0" presId="urn:microsoft.com/office/officeart/2005/8/layout/pList1"/>
    <dgm:cxn modelId="{13DCA743-5E0F-48E8-A0C4-4F245B10401D}" type="presParOf" srcId="{3610A705-093C-4432-B823-C01D2343813A}" destId="{64421D36-0638-4CBA-9321-4513D9877EB1}" srcOrd="0" destOrd="0" presId="urn:microsoft.com/office/officeart/2005/8/layout/pList1"/>
    <dgm:cxn modelId="{6F190A5A-F91F-43FD-97D2-6AF2AD6D53F8}" type="presParOf" srcId="{3610A705-093C-4432-B823-C01D2343813A}" destId="{3BFED663-079D-4FD3-9E15-C6F2BBF7EF9D}" srcOrd="1" destOrd="0" presId="urn:microsoft.com/office/officeart/2005/8/layout/pList1"/>
    <dgm:cxn modelId="{606ED93F-C4C9-4DEB-B1A9-895FE4351E85}" type="presParOf" srcId="{33F19CC7-456E-4386-9800-BEE73849FA54}" destId="{D4E8C52D-026A-4BD0-A318-DD0BFE0DFD4F}" srcOrd="9" destOrd="0" presId="urn:microsoft.com/office/officeart/2005/8/layout/pList1"/>
    <dgm:cxn modelId="{B4A9920A-964F-4D88-8C54-D7B7353D9602}" type="presParOf" srcId="{33F19CC7-456E-4386-9800-BEE73849FA54}" destId="{3D16E08F-D9B2-4A75-9033-6B6BF431DF6D}" srcOrd="10" destOrd="0" presId="urn:microsoft.com/office/officeart/2005/8/layout/pList1"/>
    <dgm:cxn modelId="{4E9C7B38-F3A7-480A-973D-2F560026966D}" type="presParOf" srcId="{3D16E08F-D9B2-4A75-9033-6B6BF431DF6D}" destId="{2A9EB252-9A7D-4B64-84F1-6587D40CB684}" srcOrd="0" destOrd="0" presId="urn:microsoft.com/office/officeart/2005/8/layout/pList1"/>
    <dgm:cxn modelId="{09AAB772-CDF5-4991-96EC-F589044C3BA1}" type="presParOf" srcId="{3D16E08F-D9B2-4A75-9033-6B6BF431DF6D}" destId="{485E76A2-BCEC-47ED-9433-5873ABACFE04}" srcOrd="1" destOrd="0" presId="urn:microsoft.com/office/officeart/2005/8/layout/pList1"/>
    <dgm:cxn modelId="{7035D226-DD38-4590-9015-068053BC55CE}" type="presParOf" srcId="{33F19CC7-456E-4386-9800-BEE73849FA54}" destId="{8E114ED4-7AA1-4CD6-B337-BDE6DE4BFB43}" srcOrd="11" destOrd="0" presId="urn:microsoft.com/office/officeart/2005/8/layout/pList1"/>
    <dgm:cxn modelId="{F407BC52-DEA2-49CA-B45C-75019BE27697}" type="presParOf" srcId="{33F19CC7-456E-4386-9800-BEE73849FA54}" destId="{DF65B9AD-BCA2-4FEF-9ECB-0479A6C30E61}" srcOrd="12" destOrd="0" presId="urn:microsoft.com/office/officeart/2005/8/layout/pList1"/>
    <dgm:cxn modelId="{624AD776-719C-4E70-B1C3-FA345BC817B4}" type="presParOf" srcId="{DF65B9AD-BCA2-4FEF-9ECB-0479A6C30E61}" destId="{36882F3D-4D9D-4038-ABF4-E27286440033}" srcOrd="0" destOrd="0" presId="urn:microsoft.com/office/officeart/2005/8/layout/pList1"/>
    <dgm:cxn modelId="{BD9EB336-ED5C-4683-B0DC-2855829B3CA8}" type="presParOf" srcId="{DF65B9AD-BCA2-4FEF-9ECB-0479A6C30E61}" destId="{FC80949A-99E9-4B55-9DBF-A396E1159C4F}" srcOrd="1" destOrd="0" presId="urn:microsoft.com/office/officeart/2005/8/layout/pList1"/>
    <dgm:cxn modelId="{712E94AE-8F38-4FBB-8E6C-DC046C3FC316}" type="presParOf" srcId="{33F19CC7-456E-4386-9800-BEE73849FA54}" destId="{FF4150C8-CEF6-48B4-970C-FDB5C25E7BA2}" srcOrd="13" destOrd="0" presId="urn:microsoft.com/office/officeart/2005/8/layout/pList1"/>
    <dgm:cxn modelId="{C8875239-DD61-45EF-BCA3-83D3CF3FD26F}" type="presParOf" srcId="{33F19CC7-456E-4386-9800-BEE73849FA54}" destId="{F990D35F-0F7F-4630-A240-89874A9424FD}" srcOrd="14" destOrd="0" presId="urn:microsoft.com/office/officeart/2005/8/layout/pList1"/>
    <dgm:cxn modelId="{70CB22EC-6709-4812-95B8-DC947BF967BD}" type="presParOf" srcId="{F990D35F-0F7F-4630-A240-89874A9424FD}" destId="{77582C9D-AF10-44CC-BA18-7B1C2EB052ED}" srcOrd="0" destOrd="0" presId="urn:microsoft.com/office/officeart/2005/8/layout/pList1"/>
    <dgm:cxn modelId="{7FD17119-B958-41FB-9482-E7ACD6ADE1BE}" type="presParOf" srcId="{F990D35F-0F7F-4630-A240-89874A9424FD}" destId="{8EF17C68-5362-4579-91FD-24CA8AF270A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C083951-544E-4954-BB92-C5061266BFC4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AB4A2-8550-4B6D-A988-346897682006}">
      <dgm:prSet phldrT="[Text]"/>
      <dgm:spPr/>
      <dgm:t>
        <a:bodyPr/>
        <a:lstStyle/>
        <a:p>
          <a:r>
            <a:rPr lang="en-US" dirty="0" smtClean="0"/>
            <a:t>2008-11</a:t>
          </a:r>
          <a:endParaRPr lang="en-US" dirty="0"/>
        </a:p>
      </dgm:t>
    </dgm:pt>
    <dgm:pt modelId="{3204E013-12E4-400B-A02A-47548F9302B2}" type="parTrans" cxnId="{B59ABB55-A0D1-42F5-974A-7466290E50D6}">
      <dgm:prSet/>
      <dgm:spPr/>
      <dgm:t>
        <a:bodyPr/>
        <a:lstStyle/>
        <a:p>
          <a:endParaRPr lang="en-US"/>
        </a:p>
      </dgm:t>
    </dgm:pt>
    <dgm:pt modelId="{3A9DC404-145D-4975-A852-28DFD42DE750}" type="sibTrans" cxnId="{B59ABB55-A0D1-42F5-974A-7466290E50D6}">
      <dgm:prSet/>
      <dgm:spPr/>
      <dgm:t>
        <a:bodyPr/>
        <a:lstStyle/>
        <a:p>
          <a:endParaRPr lang="en-US"/>
        </a:p>
      </dgm:t>
    </dgm:pt>
    <dgm:pt modelId="{3FF15E48-C4AD-420E-89D7-88D201EB80DD}">
      <dgm:prSet phldrT="[Text]"/>
      <dgm:spPr/>
      <dgm:t>
        <a:bodyPr/>
        <a:lstStyle/>
        <a:p>
          <a:r>
            <a:rPr lang="en-US" dirty="0" smtClean="0"/>
            <a:t>SAHARA Optionally Fully convertible Debenture (OFCD)</a:t>
          </a:r>
          <a:endParaRPr lang="en-US" dirty="0"/>
        </a:p>
      </dgm:t>
    </dgm:pt>
    <dgm:pt modelId="{C35FB0C6-5726-415D-B266-706B51651D28}" type="parTrans" cxnId="{4E025333-D7BF-4FF1-95C1-D6DA2892C2DC}">
      <dgm:prSet/>
      <dgm:spPr/>
      <dgm:t>
        <a:bodyPr/>
        <a:lstStyle/>
        <a:p>
          <a:endParaRPr lang="en-US"/>
        </a:p>
      </dgm:t>
    </dgm:pt>
    <dgm:pt modelId="{80C9F478-4C67-4A4C-849F-AA0C2C319017}" type="sibTrans" cxnId="{4E025333-D7BF-4FF1-95C1-D6DA2892C2DC}">
      <dgm:prSet/>
      <dgm:spPr/>
      <dgm:t>
        <a:bodyPr/>
        <a:lstStyle/>
        <a:p>
          <a:endParaRPr lang="en-US"/>
        </a:p>
      </dgm:t>
    </dgm:pt>
    <dgm:pt modelId="{B3B510F1-F808-4A7C-8782-23534C1488B9}">
      <dgm:prSet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SEBI Permission….X</a:t>
          </a:r>
          <a:endParaRPr lang="en-US" dirty="0">
            <a:solidFill>
              <a:srgbClr val="FFC000"/>
            </a:solidFill>
          </a:endParaRPr>
        </a:p>
      </dgm:t>
    </dgm:pt>
    <dgm:pt modelId="{C1A3CFCC-CC7C-44CB-B233-D0217022FB2D}" type="parTrans" cxnId="{78E2BC59-479B-49E3-8D5C-CA3186D75F39}">
      <dgm:prSet/>
      <dgm:spPr/>
      <dgm:t>
        <a:bodyPr/>
        <a:lstStyle/>
        <a:p>
          <a:endParaRPr lang="en-US"/>
        </a:p>
      </dgm:t>
    </dgm:pt>
    <dgm:pt modelId="{1EF08E50-BA62-48C7-B6E5-9402FEADE708}" type="sibTrans" cxnId="{78E2BC59-479B-49E3-8D5C-CA3186D75F39}">
      <dgm:prSet/>
      <dgm:spPr/>
      <dgm:t>
        <a:bodyPr/>
        <a:lstStyle/>
        <a:p>
          <a:endParaRPr lang="en-US"/>
        </a:p>
      </dgm:t>
    </dgm:pt>
    <dgm:pt modelId="{B5664401-795E-4DCE-A9AE-78A898F62AAC}">
      <dgm:prSet/>
      <dgm:spPr/>
      <dgm:t>
        <a:bodyPr/>
        <a:lstStyle/>
        <a:p>
          <a:r>
            <a:rPr lang="en-US" dirty="0" smtClean="0"/>
            <a:t>2011</a:t>
          </a:r>
          <a:endParaRPr lang="en-US" dirty="0"/>
        </a:p>
      </dgm:t>
    </dgm:pt>
    <dgm:pt modelId="{F95FCB9A-897E-4361-8C36-1E8F10A6E9C7}" type="parTrans" cxnId="{E132CF67-AE2A-47D7-A547-7785E381366D}">
      <dgm:prSet/>
      <dgm:spPr/>
      <dgm:t>
        <a:bodyPr/>
        <a:lstStyle/>
        <a:p>
          <a:endParaRPr lang="en-US"/>
        </a:p>
      </dgm:t>
    </dgm:pt>
    <dgm:pt modelId="{6CF548D4-74D0-43A6-B77C-3934E018AD73}" type="sibTrans" cxnId="{E132CF67-AE2A-47D7-A547-7785E381366D}">
      <dgm:prSet/>
      <dgm:spPr/>
      <dgm:t>
        <a:bodyPr/>
        <a:lstStyle/>
        <a:p>
          <a:endParaRPr lang="en-US"/>
        </a:p>
      </dgm:t>
    </dgm:pt>
    <dgm:pt modelId="{25A70C3E-A291-49C9-B520-E46BCBBD8DB0}">
      <dgm:prSet/>
      <dgm:spPr/>
      <dgm:t>
        <a:bodyPr/>
        <a:lstStyle/>
        <a:p>
          <a:r>
            <a:rPr lang="en-US" dirty="0" smtClean="0"/>
            <a:t>SEBI: refund with 15%, untraceable account holder to Govt.</a:t>
          </a:r>
          <a:endParaRPr lang="en-US" dirty="0"/>
        </a:p>
      </dgm:t>
    </dgm:pt>
    <dgm:pt modelId="{58B23CCD-3752-4D0F-AE33-3B49FE01FFCC}" type="parTrans" cxnId="{B629C0F5-CBF9-4A6F-B705-05AE69574351}">
      <dgm:prSet/>
      <dgm:spPr/>
      <dgm:t>
        <a:bodyPr/>
        <a:lstStyle/>
        <a:p>
          <a:endParaRPr lang="en-US"/>
        </a:p>
      </dgm:t>
    </dgm:pt>
    <dgm:pt modelId="{F7951544-634B-4B7F-AA55-B86FDEED3228}" type="sibTrans" cxnId="{B629C0F5-CBF9-4A6F-B705-05AE69574351}">
      <dgm:prSet/>
      <dgm:spPr/>
      <dgm:t>
        <a:bodyPr/>
        <a:lstStyle/>
        <a:p>
          <a:endParaRPr lang="en-US"/>
        </a:p>
      </dgm:t>
    </dgm:pt>
    <dgm:pt modelId="{929D7D6B-3C22-46E7-9792-B2EC6D645C18}">
      <dgm:prSet/>
      <dgm:spPr/>
      <dgm:t>
        <a:bodyPr/>
        <a:lstStyle/>
        <a:p>
          <a:r>
            <a:rPr lang="en-US" dirty="0" smtClean="0"/>
            <a:t>SAT, SC upheld</a:t>
          </a:r>
        </a:p>
        <a:p>
          <a:r>
            <a:rPr lang="en-US" dirty="0" smtClean="0"/>
            <a:t>-&gt;Bail in and out</a:t>
          </a:r>
          <a:endParaRPr lang="en-US" dirty="0"/>
        </a:p>
      </dgm:t>
    </dgm:pt>
    <dgm:pt modelId="{6B314E8B-0B2C-4642-A994-6D3239281C0B}" type="parTrans" cxnId="{B67CBDBD-9D05-4821-A9BA-CFE6D0BB030D}">
      <dgm:prSet/>
      <dgm:spPr/>
      <dgm:t>
        <a:bodyPr/>
        <a:lstStyle/>
        <a:p>
          <a:endParaRPr lang="en-US"/>
        </a:p>
      </dgm:t>
    </dgm:pt>
    <dgm:pt modelId="{A1600540-B996-44CD-9C38-901756BA8645}" type="sibTrans" cxnId="{B67CBDBD-9D05-4821-A9BA-CFE6D0BB030D}">
      <dgm:prSet/>
      <dgm:spPr/>
      <dgm:t>
        <a:bodyPr/>
        <a:lstStyle/>
        <a:p>
          <a:endParaRPr lang="en-US"/>
        </a:p>
      </dgm:t>
    </dgm:pt>
    <dgm:pt modelId="{2C447765-7C1B-4892-83B5-BA76E14CC846}">
      <dgm:prSet/>
      <dgm:spPr/>
      <dgm:t>
        <a:bodyPr/>
        <a:lstStyle/>
        <a:p>
          <a:r>
            <a:rPr lang="en-US" dirty="0" smtClean="0"/>
            <a:t>2014 amendment </a:t>
          </a:r>
          <a:endParaRPr lang="en-US" dirty="0"/>
        </a:p>
      </dgm:t>
    </dgm:pt>
    <dgm:pt modelId="{86298FEC-D24F-441A-88FF-02DA923780C4}" type="parTrans" cxnId="{E6A3B791-3FDB-46D9-81AD-140E7CC21562}">
      <dgm:prSet/>
      <dgm:spPr/>
      <dgm:t>
        <a:bodyPr/>
        <a:lstStyle/>
        <a:p>
          <a:endParaRPr lang="en-US"/>
        </a:p>
      </dgm:t>
    </dgm:pt>
    <dgm:pt modelId="{6721B34F-C119-4F05-9639-96E04EEE5D4F}" type="sibTrans" cxnId="{E6A3B791-3FDB-46D9-81AD-140E7CC21562}">
      <dgm:prSet/>
      <dgm:spPr/>
      <dgm:t>
        <a:bodyPr/>
        <a:lstStyle/>
        <a:p>
          <a:endParaRPr lang="en-US"/>
        </a:p>
      </dgm:t>
    </dgm:pt>
    <dgm:pt modelId="{E9796C06-BFE4-4E76-833C-1DA6455EC648}">
      <dgm:prSet/>
      <dgm:spPr/>
      <dgm:t>
        <a:bodyPr/>
        <a:lstStyle/>
        <a:p>
          <a:r>
            <a:rPr lang="en-US" dirty="0" smtClean="0"/>
            <a:t>Powers to Search seizure arrest similar to Income Tax.</a:t>
          </a:r>
          <a:endParaRPr lang="en-US" dirty="0"/>
        </a:p>
      </dgm:t>
    </dgm:pt>
    <dgm:pt modelId="{9C388A2E-3662-41F1-AAFE-03279E693B3A}" type="parTrans" cxnId="{B37130B2-5D12-4299-A787-BF5FDBFF8772}">
      <dgm:prSet/>
      <dgm:spPr/>
      <dgm:t>
        <a:bodyPr/>
        <a:lstStyle/>
        <a:p>
          <a:endParaRPr lang="en-US"/>
        </a:p>
      </dgm:t>
    </dgm:pt>
    <dgm:pt modelId="{979A46BE-662E-4386-B1DF-435974ACB077}" type="sibTrans" cxnId="{B37130B2-5D12-4299-A787-BF5FDBFF8772}">
      <dgm:prSet/>
      <dgm:spPr/>
      <dgm:t>
        <a:bodyPr/>
        <a:lstStyle/>
        <a:p>
          <a:endParaRPr lang="en-US"/>
        </a:p>
      </dgm:t>
    </dgm:pt>
    <dgm:pt modelId="{CFFFE5D5-A177-4CCA-A875-426D73861329}" type="pres">
      <dgm:prSet presAssocID="{6C083951-544E-4954-BB92-C5061266BFC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DC74348-4FFA-47DC-AF13-2468BB2B29C9}" type="pres">
      <dgm:prSet presAssocID="{C1DAB4A2-8550-4B6D-A988-346897682006}" presName="composite" presStyleCnt="0"/>
      <dgm:spPr/>
    </dgm:pt>
    <dgm:pt modelId="{E977A8A0-3935-4BD4-A1DA-CEB5DF5ABC42}" type="pres">
      <dgm:prSet presAssocID="{C1DAB4A2-8550-4B6D-A988-346897682006}" presName="BackAccent" presStyleLbl="bgShp" presStyleIdx="0" presStyleCnt="3"/>
      <dgm:spPr/>
    </dgm:pt>
    <dgm:pt modelId="{FD9EDB9D-8973-492D-85B5-EEE6A4FB27C6}" type="pres">
      <dgm:prSet presAssocID="{C1DAB4A2-8550-4B6D-A988-346897682006}" presName="Accent" presStyleLbl="alignNode1" presStyleIdx="0" presStyleCnt="3"/>
      <dgm:spPr/>
    </dgm:pt>
    <dgm:pt modelId="{D66E9B22-D61E-4854-BDE2-622AB9281AF7}" type="pres">
      <dgm:prSet presAssocID="{C1DAB4A2-8550-4B6D-A988-346897682006}" presName="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55C84-40B0-4AB4-A3B7-24FE233439A2}" type="pres">
      <dgm:prSet presAssocID="{C1DAB4A2-8550-4B6D-A988-346897682006}" presName="Parent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EF60D-C653-494F-9443-71336D90C3A7}" type="pres">
      <dgm:prSet presAssocID="{3A9DC404-145D-4975-A852-28DFD42DE750}" presName="sibTrans" presStyleCnt="0"/>
      <dgm:spPr/>
    </dgm:pt>
    <dgm:pt modelId="{DB5A8A9C-7CBE-4146-BEAB-7F37CD4DCCFD}" type="pres">
      <dgm:prSet presAssocID="{B5664401-795E-4DCE-A9AE-78A898F62AAC}" presName="composite" presStyleCnt="0"/>
      <dgm:spPr/>
    </dgm:pt>
    <dgm:pt modelId="{00D9E87D-C603-4C51-977A-366C950DF2F1}" type="pres">
      <dgm:prSet presAssocID="{B5664401-795E-4DCE-A9AE-78A898F62AAC}" presName="BackAccent" presStyleLbl="bgShp" presStyleIdx="1" presStyleCnt="3"/>
      <dgm:spPr/>
    </dgm:pt>
    <dgm:pt modelId="{CD5156FA-852B-4C07-8894-0BECCF752A5F}" type="pres">
      <dgm:prSet presAssocID="{B5664401-795E-4DCE-A9AE-78A898F62AAC}" presName="Accent" presStyleLbl="alignNode1" presStyleIdx="1" presStyleCnt="3"/>
      <dgm:spPr/>
    </dgm:pt>
    <dgm:pt modelId="{A044F229-C492-4A9F-8EC2-ABC62EA9CC00}" type="pres">
      <dgm:prSet presAssocID="{B5664401-795E-4DCE-A9AE-78A898F62AAC}" presName="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3034B-7656-4C4D-B5F8-3B4D30622C6C}" type="pres">
      <dgm:prSet presAssocID="{B5664401-795E-4DCE-A9AE-78A898F62AAC}" presName="Parent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56FD2-08A1-4703-AA8C-B2B4A440214F}" type="pres">
      <dgm:prSet presAssocID="{6CF548D4-74D0-43A6-B77C-3934E018AD73}" presName="sibTrans" presStyleCnt="0"/>
      <dgm:spPr/>
    </dgm:pt>
    <dgm:pt modelId="{E86A1DDD-31F1-46ED-BDE1-8958BED4170C}" type="pres">
      <dgm:prSet presAssocID="{2C447765-7C1B-4892-83B5-BA76E14CC846}" presName="composite" presStyleCnt="0"/>
      <dgm:spPr/>
    </dgm:pt>
    <dgm:pt modelId="{48F02A0F-2665-40F8-BDF3-5F53B175E60F}" type="pres">
      <dgm:prSet presAssocID="{2C447765-7C1B-4892-83B5-BA76E14CC846}" presName="BackAccent" presStyleLbl="bgShp" presStyleIdx="2" presStyleCnt="3"/>
      <dgm:spPr/>
    </dgm:pt>
    <dgm:pt modelId="{0C91C339-CCE5-4EBB-82B7-79D32507C8F4}" type="pres">
      <dgm:prSet presAssocID="{2C447765-7C1B-4892-83B5-BA76E14CC846}" presName="Accent" presStyleLbl="alignNode1" presStyleIdx="2" presStyleCnt="3"/>
      <dgm:spPr/>
    </dgm:pt>
    <dgm:pt modelId="{3FAF5FA1-495B-4848-83DA-7FB9C883654E}" type="pres">
      <dgm:prSet presAssocID="{2C447765-7C1B-4892-83B5-BA76E14CC846}" presName="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8B908A-15D3-42A6-A62F-B0CBF9EA4990}" type="pres">
      <dgm:prSet presAssocID="{2C447765-7C1B-4892-83B5-BA76E14CC846}" presName="Parent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025333-D7BF-4FF1-95C1-D6DA2892C2DC}" srcId="{C1DAB4A2-8550-4B6D-A988-346897682006}" destId="{3FF15E48-C4AD-420E-89D7-88D201EB80DD}" srcOrd="0" destOrd="0" parTransId="{C35FB0C6-5726-415D-B266-706B51651D28}" sibTransId="{80C9F478-4C67-4A4C-849F-AA0C2C319017}"/>
    <dgm:cxn modelId="{78E2BC59-479B-49E3-8D5C-CA3186D75F39}" srcId="{C1DAB4A2-8550-4B6D-A988-346897682006}" destId="{B3B510F1-F808-4A7C-8782-23534C1488B9}" srcOrd="1" destOrd="0" parTransId="{C1A3CFCC-CC7C-44CB-B233-D0217022FB2D}" sibTransId="{1EF08E50-BA62-48C7-B6E5-9402FEADE708}"/>
    <dgm:cxn modelId="{B37130B2-5D12-4299-A787-BF5FDBFF8772}" srcId="{2C447765-7C1B-4892-83B5-BA76E14CC846}" destId="{E9796C06-BFE4-4E76-833C-1DA6455EC648}" srcOrd="0" destOrd="0" parTransId="{9C388A2E-3662-41F1-AAFE-03279E693B3A}" sibTransId="{979A46BE-662E-4386-B1DF-435974ACB077}"/>
    <dgm:cxn modelId="{E6A3B791-3FDB-46D9-81AD-140E7CC21562}" srcId="{6C083951-544E-4954-BB92-C5061266BFC4}" destId="{2C447765-7C1B-4892-83B5-BA76E14CC846}" srcOrd="2" destOrd="0" parTransId="{86298FEC-D24F-441A-88FF-02DA923780C4}" sibTransId="{6721B34F-C119-4F05-9639-96E04EEE5D4F}"/>
    <dgm:cxn modelId="{CA24AD17-A3F5-4A29-AB28-8106353A2664}" type="presOf" srcId="{C1DAB4A2-8550-4B6D-A988-346897682006}" destId="{64C55C84-40B0-4AB4-A3B7-24FE233439A2}" srcOrd="0" destOrd="0" presId="urn:microsoft.com/office/officeart/2008/layout/IncreasingCircleProcess"/>
    <dgm:cxn modelId="{8ED33618-18D0-464A-8887-F366007F219A}" type="presOf" srcId="{3FF15E48-C4AD-420E-89D7-88D201EB80DD}" destId="{D66E9B22-D61E-4854-BDE2-622AB9281AF7}" srcOrd="0" destOrd="0" presId="urn:microsoft.com/office/officeart/2008/layout/IncreasingCircleProcess"/>
    <dgm:cxn modelId="{B67CBDBD-9D05-4821-A9BA-CFE6D0BB030D}" srcId="{B5664401-795E-4DCE-A9AE-78A898F62AAC}" destId="{929D7D6B-3C22-46E7-9792-B2EC6D645C18}" srcOrd="1" destOrd="0" parTransId="{6B314E8B-0B2C-4642-A994-6D3239281C0B}" sibTransId="{A1600540-B996-44CD-9C38-901756BA8645}"/>
    <dgm:cxn modelId="{6EB74734-E781-420F-A88D-DC0D8251C2F8}" type="presOf" srcId="{6C083951-544E-4954-BB92-C5061266BFC4}" destId="{CFFFE5D5-A177-4CCA-A875-426D73861329}" srcOrd="0" destOrd="0" presId="urn:microsoft.com/office/officeart/2008/layout/IncreasingCircleProcess"/>
    <dgm:cxn modelId="{D90195CC-FC9B-42D9-8F52-9426B9BD5368}" type="presOf" srcId="{929D7D6B-3C22-46E7-9792-B2EC6D645C18}" destId="{A044F229-C492-4A9F-8EC2-ABC62EA9CC00}" srcOrd="0" destOrd="1" presId="urn:microsoft.com/office/officeart/2008/layout/IncreasingCircleProcess"/>
    <dgm:cxn modelId="{E132CF67-AE2A-47D7-A547-7785E381366D}" srcId="{6C083951-544E-4954-BB92-C5061266BFC4}" destId="{B5664401-795E-4DCE-A9AE-78A898F62AAC}" srcOrd="1" destOrd="0" parTransId="{F95FCB9A-897E-4361-8C36-1E8F10A6E9C7}" sibTransId="{6CF548D4-74D0-43A6-B77C-3934E018AD73}"/>
    <dgm:cxn modelId="{7384F42D-7DA3-420C-9CA1-84BB15359D75}" type="presOf" srcId="{E9796C06-BFE4-4E76-833C-1DA6455EC648}" destId="{3FAF5FA1-495B-4848-83DA-7FB9C883654E}" srcOrd="0" destOrd="0" presId="urn:microsoft.com/office/officeart/2008/layout/IncreasingCircleProcess"/>
    <dgm:cxn modelId="{3B6AECCC-FBE1-4F08-9986-ED2DC9F18CE6}" type="presOf" srcId="{2C447765-7C1B-4892-83B5-BA76E14CC846}" destId="{168B908A-15D3-42A6-A62F-B0CBF9EA4990}" srcOrd="0" destOrd="0" presId="urn:microsoft.com/office/officeart/2008/layout/IncreasingCircleProcess"/>
    <dgm:cxn modelId="{0B946094-7C03-45F1-9360-A60F4EE786B2}" type="presOf" srcId="{25A70C3E-A291-49C9-B520-E46BCBBD8DB0}" destId="{A044F229-C492-4A9F-8EC2-ABC62EA9CC00}" srcOrd="0" destOrd="0" presId="urn:microsoft.com/office/officeart/2008/layout/IncreasingCircleProcess"/>
    <dgm:cxn modelId="{B629C0F5-CBF9-4A6F-B705-05AE69574351}" srcId="{B5664401-795E-4DCE-A9AE-78A898F62AAC}" destId="{25A70C3E-A291-49C9-B520-E46BCBBD8DB0}" srcOrd="0" destOrd="0" parTransId="{58B23CCD-3752-4D0F-AE33-3B49FE01FFCC}" sibTransId="{F7951544-634B-4B7F-AA55-B86FDEED3228}"/>
    <dgm:cxn modelId="{55F34408-071C-42EB-A34E-C7D59CAFCC74}" type="presOf" srcId="{B3B510F1-F808-4A7C-8782-23534C1488B9}" destId="{D66E9B22-D61E-4854-BDE2-622AB9281AF7}" srcOrd="0" destOrd="1" presId="urn:microsoft.com/office/officeart/2008/layout/IncreasingCircleProcess"/>
    <dgm:cxn modelId="{0CDA41D1-C9DB-4E5A-9423-B50DEED7097F}" type="presOf" srcId="{B5664401-795E-4DCE-A9AE-78A898F62AAC}" destId="{C523034B-7656-4C4D-B5F8-3B4D30622C6C}" srcOrd="0" destOrd="0" presId="urn:microsoft.com/office/officeart/2008/layout/IncreasingCircleProcess"/>
    <dgm:cxn modelId="{B59ABB55-A0D1-42F5-974A-7466290E50D6}" srcId="{6C083951-544E-4954-BB92-C5061266BFC4}" destId="{C1DAB4A2-8550-4B6D-A988-346897682006}" srcOrd="0" destOrd="0" parTransId="{3204E013-12E4-400B-A02A-47548F9302B2}" sibTransId="{3A9DC404-145D-4975-A852-28DFD42DE750}"/>
    <dgm:cxn modelId="{CA07163A-CF12-4512-9098-5E14A2D67B0D}" type="presParOf" srcId="{CFFFE5D5-A177-4CCA-A875-426D73861329}" destId="{0DC74348-4FFA-47DC-AF13-2468BB2B29C9}" srcOrd="0" destOrd="0" presId="urn:microsoft.com/office/officeart/2008/layout/IncreasingCircleProcess"/>
    <dgm:cxn modelId="{8CCA1EBB-AE83-4C16-B2E0-8B14E7DDFF59}" type="presParOf" srcId="{0DC74348-4FFA-47DC-AF13-2468BB2B29C9}" destId="{E977A8A0-3935-4BD4-A1DA-CEB5DF5ABC42}" srcOrd="0" destOrd="0" presId="urn:microsoft.com/office/officeart/2008/layout/IncreasingCircleProcess"/>
    <dgm:cxn modelId="{414AAC8C-9197-4EA9-95BF-7D3967FA0BC8}" type="presParOf" srcId="{0DC74348-4FFA-47DC-AF13-2468BB2B29C9}" destId="{FD9EDB9D-8973-492D-85B5-EEE6A4FB27C6}" srcOrd="1" destOrd="0" presId="urn:microsoft.com/office/officeart/2008/layout/IncreasingCircleProcess"/>
    <dgm:cxn modelId="{1D584E93-DC6A-4A4A-9A75-42331997835C}" type="presParOf" srcId="{0DC74348-4FFA-47DC-AF13-2468BB2B29C9}" destId="{D66E9B22-D61E-4854-BDE2-622AB9281AF7}" srcOrd="2" destOrd="0" presId="urn:microsoft.com/office/officeart/2008/layout/IncreasingCircleProcess"/>
    <dgm:cxn modelId="{2D5DC80D-709A-4101-89F8-7267141E9F25}" type="presParOf" srcId="{0DC74348-4FFA-47DC-AF13-2468BB2B29C9}" destId="{64C55C84-40B0-4AB4-A3B7-24FE233439A2}" srcOrd="3" destOrd="0" presId="urn:microsoft.com/office/officeart/2008/layout/IncreasingCircleProcess"/>
    <dgm:cxn modelId="{8127A7F1-97C4-404C-92AF-C18686EA14F5}" type="presParOf" srcId="{CFFFE5D5-A177-4CCA-A875-426D73861329}" destId="{69FEF60D-C653-494F-9443-71336D90C3A7}" srcOrd="1" destOrd="0" presId="urn:microsoft.com/office/officeart/2008/layout/IncreasingCircleProcess"/>
    <dgm:cxn modelId="{7F7023B3-F0B6-457F-8894-17B4B6A9C3CA}" type="presParOf" srcId="{CFFFE5D5-A177-4CCA-A875-426D73861329}" destId="{DB5A8A9C-7CBE-4146-BEAB-7F37CD4DCCFD}" srcOrd="2" destOrd="0" presId="urn:microsoft.com/office/officeart/2008/layout/IncreasingCircleProcess"/>
    <dgm:cxn modelId="{5B473891-2534-40FB-82B4-99EACD6409DF}" type="presParOf" srcId="{DB5A8A9C-7CBE-4146-BEAB-7F37CD4DCCFD}" destId="{00D9E87D-C603-4C51-977A-366C950DF2F1}" srcOrd="0" destOrd="0" presId="urn:microsoft.com/office/officeart/2008/layout/IncreasingCircleProcess"/>
    <dgm:cxn modelId="{658A56BB-2B03-466B-BE3D-6EADDCCFB4C7}" type="presParOf" srcId="{DB5A8A9C-7CBE-4146-BEAB-7F37CD4DCCFD}" destId="{CD5156FA-852B-4C07-8894-0BECCF752A5F}" srcOrd="1" destOrd="0" presId="urn:microsoft.com/office/officeart/2008/layout/IncreasingCircleProcess"/>
    <dgm:cxn modelId="{BFF0010D-3DBF-44D9-A7FB-D8DAA3B91FB6}" type="presParOf" srcId="{DB5A8A9C-7CBE-4146-BEAB-7F37CD4DCCFD}" destId="{A044F229-C492-4A9F-8EC2-ABC62EA9CC00}" srcOrd="2" destOrd="0" presId="urn:microsoft.com/office/officeart/2008/layout/IncreasingCircleProcess"/>
    <dgm:cxn modelId="{A8E11AE5-15AC-4A63-8BD1-C1A23476FF9C}" type="presParOf" srcId="{DB5A8A9C-7CBE-4146-BEAB-7F37CD4DCCFD}" destId="{C523034B-7656-4C4D-B5F8-3B4D30622C6C}" srcOrd="3" destOrd="0" presId="urn:microsoft.com/office/officeart/2008/layout/IncreasingCircleProcess"/>
    <dgm:cxn modelId="{D8DA32D7-8335-4DF9-8F93-1F50276EA239}" type="presParOf" srcId="{CFFFE5D5-A177-4CCA-A875-426D73861329}" destId="{5A856FD2-08A1-4703-AA8C-B2B4A440214F}" srcOrd="3" destOrd="0" presId="urn:microsoft.com/office/officeart/2008/layout/IncreasingCircleProcess"/>
    <dgm:cxn modelId="{A1490A7D-F3BA-4493-A888-544346EF2A27}" type="presParOf" srcId="{CFFFE5D5-A177-4CCA-A875-426D73861329}" destId="{E86A1DDD-31F1-46ED-BDE1-8958BED4170C}" srcOrd="4" destOrd="0" presId="urn:microsoft.com/office/officeart/2008/layout/IncreasingCircleProcess"/>
    <dgm:cxn modelId="{89A609FD-39BA-4CBD-A5AE-6819220784BC}" type="presParOf" srcId="{E86A1DDD-31F1-46ED-BDE1-8958BED4170C}" destId="{48F02A0F-2665-40F8-BDF3-5F53B175E60F}" srcOrd="0" destOrd="0" presId="urn:microsoft.com/office/officeart/2008/layout/IncreasingCircleProcess"/>
    <dgm:cxn modelId="{344C30BD-1566-48B8-90A3-081FCCA3B5BC}" type="presParOf" srcId="{E86A1DDD-31F1-46ED-BDE1-8958BED4170C}" destId="{0C91C339-CCE5-4EBB-82B7-79D32507C8F4}" srcOrd="1" destOrd="0" presId="urn:microsoft.com/office/officeart/2008/layout/IncreasingCircleProcess"/>
    <dgm:cxn modelId="{AFBE0B4E-A38C-4922-93D1-AB0E21A67B58}" type="presParOf" srcId="{E86A1DDD-31F1-46ED-BDE1-8958BED4170C}" destId="{3FAF5FA1-495B-4848-83DA-7FB9C883654E}" srcOrd="2" destOrd="0" presId="urn:microsoft.com/office/officeart/2008/layout/IncreasingCircleProcess"/>
    <dgm:cxn modelId="{2AF58F6E-1089-458C-93D4-9C3D7768D6AC}" type="presParOf" srcId="{E86A1DDD-31F1-46ED-BDE1-8958BED4170C}" destId="{168B908A-15D3-42A6-A62F-B0CBF9EA4990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C083951-544E-4954-BB92-C5061266BFC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AB4A2-8550-4B6D-A988-346897682006}">
      <dgm:prSet phldrT="[Text]" custT="1"/>
      <dgm:spPr/>
      <dgm:t>
        <a:bodyPr/>
        <a:lstStyle/>
        <a:p>
          <a:r>
            <a:rPr lang="en-US" sz="3200" smtClean="0"/>
            <a:t>2015</a:t>
          </a:r>
          <a:endParaRPr lang="en-US" sz="3200" dirty="0"/>
        </a:p>
      </dgm:t>
    </dgm:pt>
    <dgm:pt modelId="{3204E013-12E4-400B-A02A-47548F9302B2}" type="parTrans" cxnId="{B59ABB55-A0D1-42F5-974A-7466290E50D6}">
      <dgm:prSet/>
      <dgm:spPr/>
      <dgm:t>
        <a:bodyPr/>
        <a:lstStyle/>
        <a:p>
          <a:endParaRPr lang="en-US" sz="2800"/>
        </a:p>
      </dgm:t>
    </dgm:pt>
    <dgm:pt modelId="{3A9DC404-145D-4975-A852-28DFD42DE750}" type="sibTrans" cxnId="{B59ABB55-A0D1-42F5-974A-7466290E50D6}">
      <dgm:prSet/>
      <dgm:spPr/>
      <dgm:t>
        <a:bodyPr/>
        <a:lstStyle/>
        <a:p>
          <a:endParaRPr lang="en-US" sz="2800"/>
        </a:p>
      </dgm:t>
    </dgm:pt>
    <dgm:pt modelId="{19376CD3-C3EC-45AA-9F98-2ED1B26AF309}">
      <dgm:prSet custT="1"/>
      <dgm:spPr/>
      <dgm:t>
        <a:bodyPr/>
        <a:lstStyle/>
        <a:p>
          <a:r>
            <a:rPr lang="en-US" sz="2400" dirty="0" smtClean="0"/>
            <a:t>Forward Market Commission merged after NSEL commodity scam.</a:t>
          </a:r>
          <a:endParaRPr lang="en-US" sz="2400" dirty="0"/>
        </a:p>
      </dgm:t>
    </dgm:pt>
    <dgm:pt modelId="{AFFF1025-D053-44D6-971C-D46A1C2CCEA4}" type="parTrans" cxnId="{1C57C0F9-287A-4410-A4B0-8A2E9F093CE8}">
      <dgm:prSet/>
      <dgm:spPr/>
      <dgm:t>
        <a:bodyPr/>
        <a:lstStyle/>
        <a:p>
          <a:endParaRPr lang="en-US" sz="2800"/>
        </a:p>
      </dgm:t>
    </dgm:pt>
    <dgm:pt modelId="{BB4F5C95-F18A-4B4E-9379-26FB63EBA9F0}" type="sibTrans" cxnId="{1C57C0F9-287A-4410-A4B0-8A2E9F093CE8}">
      <dgm:prSet/>
      <dgm:spPr/>
      <dgm:t>
        <a:bodyPr/>
        <a:lstStyle/>
        <a:p>
          <a:endParaRPr lang="en-US" sz="2800"/>
        </a:p>
      </dgm:t>
    </dgm:pt>
    <dgm:pt modelId="{41DDA416-4F42-432F-A50C-2A005D1B0E41}">
      <dgm:prSet custT="1"/>
      <dgm:spPr/>
      <dgm:t>
        <a:bodyPr/>
        <a:lstStyle/>
        <a:p>
          <a:r>
            <a:rPr lang="en-US" sz="3200" dirty="0" smtClean="0"/>
            <a:t>2017</a:t>
          </a:r>
          <a:endParaRPr lang="en-US" sz="3200" dirty="0"/>
        </a:p>
      </dgm:t>
    </dgm:pt>
    <dgm:pt modelId="{88772C1D-14F5-4CAF-8031-349C1AA59270}" type="parTrans" cxnId="{CE784780-5F29-4777-AA8A-725F0AD4502F}">
      <dgm:prSet/>
      <dgm:spPr/>
      <dgm:t>
        <a:bodyPr/>
        <a:lstStyle/>
        <a:p>
          <a:endParaRPr lang="en-US" sz="2800"/>
        </a:p>
      </dgm:t>
    </dgm:pt>
    <dgm:pt modelId="{A7E8C36E-183B-44D4-A672-C348407D76AA}" type="sibTrans" cxnId="{CE784780-5F29-4777-AA8A-725F0AD4502F}">
      <dgm:prSet/>
      <dgm:spPr/>
      <dgm:t>
        <a:bodyPr/>
        <a:lstStyle/>
        <a:p>
          <a:endParaRPr lang="en-US" sz="2800"/>
        </a:p>
      </dgm:t>
    </dgm:pt>
    <dgm:pt modelId="{0CF0B90B-7956-40FB-B0D1-07877726C49E}">
      <dgm:prSet custT="1"/>
      <dgm:spPr/>
      <dgm:t>
        <a:bodyPr/>
        <a:lstStyle/>
        <a:p>
          <a:r>
            <a:rPr lang="en-US" sz="2400" dirty="0" smtClean="0"/>
            <a:t>Chief Ajay </a:t>
          </a:r>
          <a:r>
            <a:rPr lang="en-US" sz="2400" dirty="0" err="1" smtClean="0"/>
            <a:t>Tyagi</a:t>
          </a:r>
          <a:r>
            <a:rPr lang="en-US" sz="2400" dirty="0" smtClean="0"/>
            <a:t> (IAS) for </a:t>
          </a:r>
          <a:r>
            <a:rPr lang="en-US" sz="2400" u="sng" dirty="0" smtClean="0"/>
            <a:t>5 YEARS</a:t>
          </a:r>
          <a:endParaRPr lang="en-US" sz="2400" u="sng" dirty="0"/>
        </a:p>
      </dgm:t>
    </dgm:pt>
    <dgm:pt modelId="{C4A8423A-AC2A-4C01-BB10-C61FD6362245}" type="parTrans" cxnId="{5EAD3EF4-03A4-4FA8-94D4-0B2B46205E42}">
      <dgm:prSet/>
      <dgm:spPr/>
      <dgm:t>
        <a:bodyPr/>
        <a:lstStyle/>
        <a:p>
          <a:endParaRPr lang="en-US" sz="2800"/>
        </a:p>
      </dgm:t>
    </dgm:pt>
    <dgm:pt modelId="{B8F0D515-DE5F-411E-B121-59DBF2C039DB}" type="sibTrans" cxnId="{5EAD3EF4-03A4-4FA8-94D4-0B2B46205E42}">
      <dgm:prSet/>
      <dgm:spPr/>
      <dgm:t>
        <a:bodyPr/>
        <a:lstStyle/>
        <a:p>
          <a:endParaRPr lang="en-US" sz="2800"/>
        </a:p>
      </dgm:t>
    </dgm:pt>
    <dgm:pt modelId="{1C063501-802F-4489-9797-523786F49C18}" type="pres">
      <dgm:prSet presAssocID="{6C083951-544E-4954-BB92-C5061266BFC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2F0429-DC30-4344-80FA-D45EF83403C4}" type="pres">
      <dgm:prSet presAssocID="{C1DAB4A2-8550-4B6D-A988-346897682006}" presName="composite" presStyleCnt="0"/>
      <dgm:spPr/>
    </dgm:pt>
    <dgm:pt modelId="{1E75605E-0DBD-432E-A197-6E42AD6905A3}" type="pres">
      <dgm:prSet presAssocID="{C1DAB4A2-8550-4B6D-A988-34689768200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080B5-025B-48A8-AC60-BCF129E3D1F4}" type="pres">
      <dgm:prSet presAssocID="{C1DAB4A2-8550-4B6D-A988-34689768200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02234-86D5-4380-A84F-1375A7E1998E}" type="pres">
      <dgm:prSet presAssocID="{3A9DC404-145D-4975-A852-28DFD42DE750}" presName="space" presStyleCnt="0"/>
      <dgm:spPr/>
    </dgm:pt>
    <dgm:pt modelId="{9B6513BB-2E94-4491-B95B-B0154EFCA076}" type="pres">
      <dgm:prSet presAssocID="{41DDA416-4F42-432F-A50C-2A005D1B0E41}" presName="composite" presStyleCnt="0"/>
      <dgm:spPr/>
    </dgm:pt>
    <dgm:pt modelId="{DA69ECB7-4DEE-4072-A130-12FD7F47F676}" type="pres">
      <dgm:prSet presAssocID="{41DDA416-4F42-432F-A50C-2A005D1B0E4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2A9E7-84EB-431B-9486-891539D7B08D}" type="pres">
      <dgm:prSet presAssocID="{41DDA416-4F42-432F-A50C-2A005D1B0E4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2F3D74-8D4B-4D41-97B6-05404D3666F4}" type="presOf" srcId="{19376CD3-C3EC-45AA-9F98-2ED1B26AF309}" destId="{4A3080B5-025B-48A8-AC60-BCF129E3D1F4}" srcOrd="0" destOrd="0" presId="urn:microsoft.com/office/officeart/2005/8/layout/hList1"/>
    <dgm:cxn modelId="{5809226A-712B-400F-B46E-145B6C8D4AD6}" type="presOf" srcId="{C1DAB4A2-8550-4B6D-A988-346897682006}" destId="{1E75605E-0DBD-432E-A197-6E42AD6905A3}" srcOrd="0" destOrd="0" presId="urn:microsoft.com/office/officeart/2005/8/layout/hList1"/>
    <dgm:cxn modelId="{EC815E1C-34A9-4BB3-82E8-3086994328BD}" type="presOf" srcId="{0CF0B90B-7956-40FB-B0D1-07877726C49E}" destId="{04F2A9E7-84EB-431B-9486-891539D7B08D}" srcOrd="0" destOrd="0" presId="urn:microsoft.com/office/officeart/2005/8/layout/hList1"/>
    <dgm:cxn modelId="{5EAD3EF4-03A4-4FA8-94D4-0B2B46205E42}" srcId="{41DDA416-4F42-432F-A50C-2A005D1B0E41}" destId="{0CF0B90B-7956-40FB-B0D1-07877726C49E}" srcOrd="0" destOrd="0" parTransId="{C4A8423A-AC2A-4C01-BB10-C61FD6362245}" sibTransId="{B8F0D515-DE5F-411E-B121-59DBF2C039DB}"/>
    <dgm:cxn modelId="{292C8C98-162A-4476-B69C-D71303252E7C}" type="presOf" srcId="{6C083951-544E-4954-BB92-C5061266BFC4}" destId="{1C063501-802F-4489-9797-523786F49C18}" srcOrd="0" destOrd="0" presId="urn:microsoft.com/office/officeart/2005/8/layout/hList1"/>
    <dgm:cxn modelId="{CE784780-5F29-4777-AA8A-725F0AD4502F}" srcId="{6C083951-544E-4954-BB92-C5061266BFC4}" destId="{41DDA416-4F42-432F-A50C-2A005D1B0E41}" srcOrd="1" destOrd="0" parTransId="{88772C1D-14F5-4CAF-8031-349C1AA59270}" sibTransId="{A7E8C36E-183B-44D4-A672-C348407D76AA}"/>
    <dgm:cxn modelId="{1C57C0F9-287A-4410-A4B0-8A2E9F093CE8}" srcId="{C1DAB4A2-8550-4B6D-A988-346897682006}" destId="{19376CD3-C3EC-45AA-9F98-2ED1B26AF309}" srcOrd="0" destOrd="0" parTransId="{AFFF1025-D053-44D6-971C-D46A1C2CCEA4}" sibTransId="{BB4F5C95-F18A-4B4E-9379-26FB63EBA9F0}"/>
    <dgm:cxn modelId="{A15BC3E8-3630-4476-A4A6-5E766D782094}" type="presOf" srcId="{41DDA416-4F42-432F-A50C-2A005D1B0E41}" destId="{DA69ECB7-4DEE-4072-A130-12FD7F47F676}" srcOrd="0" destOrd="0" presId="urn:microsoft.com/office/officeart/2005/8/layout/hList1"/>
    <dgm:cxn modelId="{B59ABB55-A0D1-42F5-974A-7466290E50D6}" srcId="{6C083951-544E-4954-BB92-C5061266BFC4}" destId="{C1DAB4A2-8550-4B6D-A988-346897682006}" srcOrd="0" destOrd="0" parTransId="{3204E013-12E4-400B-A02A-47548F9302B2}" sibTransId="{3A9DC404-145D-4975-A852-28DFD42DE750}"/>
    <dgm:cxn modelId="{9B222E0B-6F2C-46C3-9ED0-DC566173BEFE}" type="presParOf" srcId="{1C063501-802F-4489-9797-523786F49C18}" destId="{1A2F0429-DC30-4344-80FA-D45EF83403C4}" srcOrd="0" destOrd="0" presId="urn:microsoft.com/office/officeart/2005/8/layout/hList1"/>
    <dgm:cxn modelId="{D80DA6AC-BF33-4828-B847-ADA065098DA9}" type="presParOf" srcId="{1A2F0429-DC30-4344-80FA-D45EF83403C4}" destId="{1E75605E-0DBD-432E-A197-6E42AD6905A3}" srcOrd="0" destOrd="0" presId="urn:microsoft.com/office/officeart/2005/8/layout/hList1"/>
    <dgm:cxn modelId="{769A24E8-C5B8-417C-A041-4707092E3217}" type="presParOf" srcId="{1A2F0429-DC30-4344-80FA-D45EF83403C4}" destId="{4A3080B5-025B-48A8-AC60-BCF129E3D1F4}" srcOrd="1" destOrd="0" presId="urn:microsoft.com/office/officeart/2005/8/layout/hList1"/>
    <dgm:cxn modelId="{13F49979-B4F6-40F4-8FAB-FCEBE79B05FC}" type="presParOf" srcId="{1C063501-802F-4489-9797-523786F49C18}" destId="{73F02234-86D5-4380-A84F-1375A7E1998E}" srcOrd="1" destOrd="0" presId="urn:microsoft.com/office/officeart/2005/8/layout/hList1"/>
    <dgm:cxn modelId="{CCE09667-E55E-4342-9F79-392E6B8C8664}" type="presParOf" srcId="{1C063501-802F-4489-9797-523786F49C18}" destId="{9B6513BB-2E94-4491-B95B-B0154EFCA076}" srcOrd="2" destOrd="0" presId="urn:microsoft.com/office/officeart/2005/8/layout/hList1"/>
    <dgm:cxn modelId="{6B5905B4-A364-44B8-A504-362CF5C5F881}" type="presParOf" srcId="{9B6513BB-2E94-4491-B95B-B0154EFCA076}" destId="{DA69ECB7-4DEE-4072-A130-12FD7F47F676}" srcOrd="0" destOrd="0" presId="urn:microsoft.com/office/officeart/2005/8/layout/hList1"/>
    <dgm:cxn modelId="{320207A6-E786-4D06-8AE7-8E2DBF2CD923}" type="presParOf" srcId="{9B6513BB-2E94-4491-B95B-B0154EFCA076}" destId="{04F2A9E7-84EB-431B-9486-891539D7B08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938F7C2-1DD2-4B59-8A54-2F5AFBD66E55}" type="doc">
      <dgm:prSet loTypeId="urn:microsoft.com/office/officeart/2005/8/layout/hList9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EB80DED-1C17-4927-AB38-D23CABA1AC6B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AGRI: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10FA6A-9DA8-41E0-98AB-80E9B2A771DA}" type="parTrans" cxnId="{2396B9DD-FED6-45B7-B0A6-B1114414CD6A}">
      <dgm:prSet/>
      <dgm:spPr/>
      <dgm:t>
        <a:bodyPr/>
        <a:lstStyle/>
        <a:p>
          <a:endParaRPr lang="en-US"/>
        </a:p>
      </dgm:t>
    </dgm:pt>
    <dgm:pt modelId="{7C8F03F3-9991-4EBE-A459-8C4EF6C0F480}" type="sibTrans" cxnId="{2396B9DD-FED6-45B7-B0A6-B1114414CD6A}">
      <dgm:prSet/>
      <dgm:spPr/>
      <dgm:t>
        <a:bodyPr/>
        <a:lstStyle/>
        <a:p>
          <a:endParaRPr lang="en-US"/>
        </a:p>
      </dgm:t>
    </dgm:pt>
    <dgm:pt modelId="{D954DBB7-709B-4754-9246-9E657B63FE51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Castor seeds, cotton, wheat, basmati </a:t>
          </a:r>
          <a:endParaRPr lang="en-US" i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5E151A-A972-47F1-A6A1-EED5C6D9E27C}" type="parTrans" cxnId="{2226A345-90DA-463D-A126-34B3FDE7CD52}">
      <dgm:prSet/>
      <dgm:spPr/>
      <dgm:t>
        <a:bodyPr/>
        <a:lstStyle/>
        <a:p>
          <a:endParaRPr lang="en-US"/>
        </a:p>
      </dgm:t>
    </dgm:pt>
    <dgm:pt modelId="{67462FFA-E07A-419E-AB0D-664FA02615E6}" type="sibTrans" cxnId="{2226A345-90DA-463D-A126-34B3FDE7CD52}">
      <dgm:prSet/>
      <dgm:spPr/>
      <dgm:t>
        <a:bodyPr/>
        <a:lstStyle/>
        <a:p>
          <a:endParaRPr lang="en-US"/>
        </a:p>
      </dgm:t>
    </dgm:pt>
    <dgm:pt modelId="{67171A35-8D03-4B7B-9DBE-A8E84B8EB515}">
      <dgm:prSet phldrT="[Text]"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METAL: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EE0627-1982-4F73-A264-C16A079591B1}" type="parTrans" cxnId="{F43FAC8A-A6D2-476D-A33B-877CF8352947}">
      <dgm:prSet/>
      <dgm:spPr/>
      <dgm:t>
        <a:bodyPr/>
        <a:lstStyle/>
        <a:p>
          <a:endParaRPr lang="en-US"/>
        </a:p>
      </dgm:t>
    </dgm:pt>
    <dgm:pt modelId="{D323EF53-3DEF-4BF1-BE36-120AABC3C65A}" type="sibTrans" cxnId="{F43FAC8A-A6D2-476D-A33B-877CF8352947}">
      <dgm:prSet/>
      <dgm:spPr/>
      <dgm:t>
        <a:bodyPr/>
        <a:lstStyle/>
        <a:p>
          <a:endParaRPr lang="en-US"/>
        </a:p>
      </dgm:t>
    </dgm:pt>
    <dgm:pt modelId="{4B428FF4-350D-432D-B3F2-F861D0ABA8D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Aluminum, gold, silver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6D136F-BA93-48F1-B2DB-4652E6597FF5}" type="parTrans" cxnId="{EFE5A6A5-A557-41EA-82C6-20EC8E759B9B}">
      <dgm:prSet/>
      <dgm:spPr/>
      <dgm:t>
        <a:bodyPr/>
        <a:lstStyle/>
        <a:p>
          <a:endParaRPr lang="en-US"/>
        </a:p>
      </dgm:t>
    </dgm:pt>
    <dgm:pt modelId="{4A06016A-FE06-4A3A-83D2-6DDB69115566}" type="sibTrans" cxnId="{EFE5A6A5-A557-41EA-82C6-20EC8E759B9B}">
      <dgm:prSet/>
      <dgm:spPr/>
      <dgm:t>
        <a:bodyPr/>
        <a:lstStyle/>
        <a:p>
          <a:endParaRPr lang="en-US"/>
        </a:p>
      </dgm:t>
    </dgm:pt>
    <dgm:pt modelId="{132BA59A-062F-4D59-9858-2BC791A73C54}">
      <dgm:prSet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ENERGY: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3D01582-041F-4E3B-8CD3-94E53929186F}" type="parTrans" cxnId="{FCD2D267-9FE1-420A-93DB-F766D62DCE07}">
      <dgm:prSet/>
      <dgm:spPr/>
      <dgm:t>
        <a:bodyPr/>
        <a:lstStyle/>
        <a:p>
          <a:endParaRPr lang="en-US"/>
        </a:p>
      </dgm:t>
    </dgm:pt>
    <dgm:pt modelId="{8A180EFF-914A-4B25-ABC3-EB7A45E2907A}" type="sibTrans" cxnId="{FCD2D267-9FE1-420A-93DB-F766D62DCE07}">
      <dgm:prSet/>
      <dgm:spPr/>
      <dgm:t>
        <a:bodyPr/>
        <a:lstStyle/>
        <a:p>
          <a:endParaRPr lang="en-US"/>
        </a:p>
      </dgm:t>
    </dgm:pt>
    <dgm:pt modelId="{39743800-EB52-46B3-9B33-66D66934BA2B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Oil, coal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8E4254-AF62-4175-AC83-9BF2F01A41C3}" type="parTrans" cxnId="{7597E085-B1FB-47EA-8544-244381CC3D80}">
      <dgm:prSet/>
      <dgm:spPr/>
      <dgm:t>
        <a:bodyPr/>
        <a:lstStyle/>
        <a:p>
          <a:endParaRPr lang="en-US"/>
        </a:p>
      </dgm:t>
    </dgm:pt>
    <dgm:pt modelId="{BCB71789-F781-49A5-B04A-EA326BF0C841}" type="sibTrans" cxnId="{7597E085-B1FB-47EA-8544-244381CC3D80}">
      <dgm:prSet/>
      <dgm:spPr/>
      <dgm:t>
        <a:bodyPr/>
        <a:lstStyle/>
        <a:p>
          <a:endParaRPr lang="en-US"/>
        </a:p>
      </dgm:t>
    </dgm:pt>
    <dgm:pt modelId="{EB109FB4-7C55-441F-87AA-0D5A15529B3B}" type="pres">
      <dgm:prSet presAssocID="{D938F7C2-1DD2-4B59-8A54-2F5AFBD66E55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3BBAD17-34C8-468C-8562-756C97F1E9E6}" type="pres">
      <dgm:prSet presAssocID="{5EB80DED-1C17-4927-AB38-D23CABA1AC6B}" presName="posSpace" presStyleCnt="0"/>
      <dgm:spPr/>
    </dgm:pt>
    <dgm:pt modelId="{D3E12137-AFC9-4F0D-8E6B-B7B74BA4BD94}" type="pres">
      <dgm:prSet presAssocID="{5EB80DED-1C17-4927-AB38-D23CABA1AC6B}" presName="vertFlow" presStyleCnt="0"/>
      <dgm:spPr/>
    </dgm:pt>
    <dgm:pt modelId="{E733D5B3-A5BF-4908-BF40-191007806D7F}" type="pres">
      <dgm:prSet presAssocID="{5EB80DED-1C17-4927-AB38-D23CABA1AC6B}" presName="topSpace" presStyleCnt="0"/>
      <dgm:spPr/>
    </dgm:pt>
    <dgm:pt modelId="{A3DC0DC6-96D1-476F-AA0D-9ECAFCD2C848}" type="pres">
      <dgm:prSet presAssocID="{5EB80DED-1C17-4927-AB38-D23CABA1AC6B}" presName="firstComp" presStyleCnt="0"/>
      <dgm:spPr/>
    </dgm:pt>
    <dgm:pt modelId="{9D80CDE3-93F4-4F6F-8440-F60435C9BE64}" type="pres">
      <dgm:prSet presAssocID="{5EB80DED-1C17-4927-AB38-D23CABA1AC6B}" presName="firstChild" presStyleLbl="bgAccFollowNode1" presStyleIdx="0" presStyleCnt="3"/>
      <dgm:spPr/>
      <dgm:t>
        <a:bodyPr/>
        <a:lstStyle/>
        <a:p>
          <a:endParaRPr lang="en-US"/>
        </a:p>
      </dgm:t>
    </dgm:pt>
    <dgm:pt modelId="{CA912F82-5FD6-4609-B680-E0FDA5147D5E}" type="pres">
      <dgm:prSet presAssocID="{5EB80DED-1C17-4927-AB38-D23CABA1AC6B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E82A3-4551-45D6-98E7-7DDBB8617B77}" type="pres">
      <dgm:prSet presAssocID="{5EB80DED-1C17-4927-AB38-D23CABA1AC6B}" presName="negSpace" presStyleCnt="0"/>
      <dgm:spPr/>
    </dgm:pt>
    <dgm:pt modelId="{5ADE98A4-A0B7-4990-91DB-556B85606505}" type="pres">
      <dgm:prSet presAssocID="{5EB80DED-1C17-4927-AB38-D23CABA1AC6B}" presName="circle" presStyleLbl="node1" presStyleIdx="0" presStyleCnt="3"/>
      <dgm:spPr/>
      <dgm:t>
        <a:bodyPr/>
        <a:lstStyle/>
        <a:p>
          <a:endParaRPr lang="en-US"/>
        </a:p>
      </dgm:t>
    </dgm:pt>
    <dgm:pt modelId="{0055869E-E42B-4C63-86B0-0543BF1AFAA1}" type="pres">
      <dgm:prSet presAssocID="{7C8F03F3-9991-4EBE-A459-8C4EF6C0F480}" presName="transSpace" presStyleCnt="0"/>
      <dgm:spPr/>
    </dgm:pt>
    <dgm:pt modelId="{A457BEB7-09F3-4F83-B903-0C3CE2C81FF6}" type="pres">
      <dgm:prSet presAssocID="{67171A35-8D03-4B7B-9DBE-A8E84B8EB515}" presName="posSpace" presStyleCnt="0"/>
      <dgm:spPr/>
    </dgm:pt>
    <dgm:pt modelId="{80E607D8-0A4A-40DF-BD88-F4A6D4E1D503}" type="pres">
      <dgm:prSet presAssocID="{67171A35-8D03-4B7B-9DBE-A8E84B8EB515}" presName="vertFlow" presStyleCnt="0"/>
      <dgm:spPr/>
    </dgm:pt>
    <dgm:pt modelId="{CD644E4D-AF61-4F38-97E4-86780FD93211}" type="pres">
      <dgm:prSet presAssocID="{67171A35-8D03-4B7B-9DBE-A8E84B8EB515}" presName="topSpace" presStyleCnt="0"/>
      <dgm:spPr/>
    </dgm:pt>
    <dgm:pt modelId="{77540227-D25F-4A3D-B981-5B2911F77772}" type="pres">
      <dgm:prSet presAssocID="{67171A35-8D03-4B7B-9DBE-A8E84B8EB515}" presName="firstComp" presStyleCnt="0"/>
      <dgm:spPr/>
    </dgm:pt>
    <dgm:pt modelId="{5D84D1A0-A657-45E0-9002-A9210A196185}" type="pres">
      <dgm:prSet presAssocID="{67171A35-8D03-4B7B-9DBE-A8E84B8EB515}" presName="firstChild" presStyleLbl="bgAccFollowNode1" presStyleIdx="1" presStyleCnt="3"/>
      <dgm:spPr/>
      <dgm:t>
        <a:bodyPr/>
        <a:lstStyle/>
        <a:p>
          <a:endParaRPr lang="en-US"/>
        </a:p>
      </dgm:t>
    </dgm:pt>
    <dgm:pt modelId="{87F08236-14DE-4F44-B072-A4242FDEB54F}" type="pres">
      <dgm:prSet presAssocID="{67171A35-8D03-4B7B-9DBE-A8E84B8EB515}" presName="first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461A47-D65D-40DB-B932-BCAA436FEAB5}" type="pres">
      <dgm:prSet presAssocID="{67171A35-8D03-4B7B-9DBE-A8E84B8EB515}" presName="negSpace" presStyleCnt="0"/>
      <dgm:spPr/>
    </dgm:pt>
    <dgm:pt modelId="{9C386055-38F7-4984-98A8-11330930F0EE}" type="pres">
      <dgm:prSet presAssocID="{67171A35-8D03-4B7B-9DBE-A8E84B8EB515}" presName="circle" presStyleLbl="node1" presStyleIdx="1" presStyleCnt="3"/>
      <dgm:spPr/>
      <dgm:t>
        <a:bodyPr/>
        <a:lstStyle/>
        <a:p>
          <a:endParaRPr lang="en-US"/>
        </a:p>
      </dgm:t>
    </dgm:pt>
    <dgm:pt modelId="{C301B92F-9D68-4CC6-98AE-19C5543B3CDB}" type="pres">
      <dgm:prSet presAssocID="{D323EF53-3DEF-4BF1-BE36-120AABC3C65A}" presName="transSpace" presStyleCnt="0"/>
      <dgm:spPr/>
    </dgm:pt>
    <dgm:pt modelId="{CB7431A1-475D-43A9-8D8E-F4EAAB1DA27F}" type="pres">
      <dgm:prSet presAssocID="{132BA59A-062F-4D59-9858-2BC791A73C54}" presName="posSpace" presStyleCnt="0"/>
      <dgm:spPr/>
    </dgm:pt>
    <dgm:pt modelId="{2847FF99-FE7A-4C44-8179-E44B83EE20D3}" type="pres">
      <dgm:prSet presAssocID="{132BA59A-062F-4D59-9858-2BC791A73C54}" presName="vertFlow" presStyleCnt="0"/>
      <dgm:spPr/>
    </dgm:pt>
    <dgm:pt modelId="{A901E037-907B-4960-814D-BF4285FC6DBC}" type="pres">
      <dgm:prSet presAssocID="{132BA59A-062F-4D59-9858-2BC791A73C54}" presName="topSpace" presStyleCnt="0"/>
      <dgm:spPr/>
    </dgm:pt>
    <dgm:pt modelId="{2093CBF0-FF1B-423E-B3C3-8768433B86F9}" type="pres">
      <dgm:prSet presAssocID="{132BA59A-062F-4D59-9858-2BC791A73C54}" presName="firstComp" presStyleCnt="0"/>
      <dgm:spPr/>
    </dgm:pt>
    <dgm:pt modelId="{1C4F628B-40A7-49AB-A41B-DABECF9460C8}" type="pres">
      <dgm:prSet presAssocID="{132BA59A-062F-4D59-9858-2BC791A73C54}" presName="firstChild" presStyleLbl="bgAccFollowNode1" presStyleIdx="2" presStyleCnt="3"/>
      <dgm:spPr/>
      <dgm:t>
        <a:bodyPr/>
        <a:lstStyle/>
        <a:p>
          <a:endParaRPr lang="en-US"/>
        </a:p>
      </dgm:t>
    </dgm:pt>
    <dgm:pt modelId="{C37A03B7-CF13-4ECC-BB11-85ED2D547C60}" type="pres">
      <dgm:prSet presAssocID="{132BA59A-062F-4D59-9858-2BC791A73C54}" presName="first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95D6A-D195-45E4-A92A-4F7771A48E6C}" type="pres">
      <dgm:prSet presAssocID="{132BA59A-062F-4D59-9858-2BC791A73C54}" presName="negSpace" presStyleCnt="0"/>
      <dgm:spPr/>
    </dgm:pt>
    <dgm:pt modelId="{451D5D84-F7C9-47A2-88C9-B2E1251F551E}" type="pres">
      <dgm:prSet presAssocID="{132BA59A-062F-4D59-9858-2BC791A73C54}" presName="circle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B03ECF71-FF8A-447A-8C01-9A430D58B4AB}" type="presOf" srcId="{D938F7C2-1DD2-4B59-8A54-2F5AFBD66E55}" destId="{EB109FB4-7C55-441F-87AA-0D5A15529B3B}" srcOrd="0" destOrd="0" presId="urn:microsoft.com/office/officeart/2005/8/layout/hList9"/>
    <dgm:cxn modelId="{31B1BE9C-CC40-4194-91DF-CA9465B43080}" type="presOf" srcId="{5EB80DED-1C17-4927-AB38-D23CABA1AC6B}" destId="{5ADE98A4-A0B7-4990-91DB-556B85606505}" srcOrd="0" destOrd="0" presId="urn:microsoft.com/office/officeart/2005/8/layout/hList9"/>
    <dgm:cxn modelId="{2226A345-90DA-463D-A126-34B3FDE7CD52}" srcId="{5EB80DED-1C17-4927-AB38-D23CABA1AC6B}" destId="{D954DBB7-709B-4754-9246-9E657B63FE51}" srcOrd="0" destOrd="0" parTransId="{B45E151A-A972-47F1-A6A1-EED5C6D9E27C}" sibTransId="{67462FFA-E07A-419E-AB0D-664FA02615E6}"/>
    <dgm:cxn modelId="{A9F75E5A-9B37-438B-9B54-88F1F63DA93A}" type="presOf" srcId="{39743800-EB52-46B3-9B33-66D66934BA2B}" destId="{1C4F628B-40A7-49AB-A41B-DABECF9460C8}" srcOrd="0" destOrd="0" presId="urn:microsoft.com/office/officeart/2005/8/layout/hList9"/>
    <dgm:cxn modelId="{FCD2D267-9FE1-420A-93DB-F766D62DCE07}" srcId="{D938F7C2-1DD2-4B59-8A54-2F5AFBD66E55}" destId="{132BA59A-062F-4D59-9858-2BC791A73C54}" srcOrd="2" destOrd="0" parTransId="{B3D01582-041F-4E3B-8CD3-94E53929186F}" sibTransId="{8A180EFF-914A-4B25-ABC3-EB7A45E2907A}"/>
    <dgm:cxn modelId="{C242066E-C83C-4129-B953-4EE1D40D9DE9}" type="presOf" srcId="{4B428FF4-350D-432D-B3F2-F861D0ABA8DA}" destId="{87F08236-14DE-4F44-B072-A4242FDEB54F}" srcOrd="1" destOrd="0" presId="urn:microsoft.com/office/officeart/2005/8/layout/hList9"/>
    <dgm:cxn modelId="{C242E1CF-951F-40B9-9FE2-41999A672A85}" type="presOf" srcId="{4B428FF4-350D-432D-B3F2-F861D0ABA8DA}" destId="{5D84D1A0-A657-45E0-9002-A9210A196185}" srcOrd="0" destOrd="0" presId="urn:microsoft.com/office/officeart/2005/8/layout/hList9"/>
    <dgm:cxn modelId="{698993AD-A8E3-4DB1-960E-79EA6F70B7FF}" type="presOf" srcId="{39743800-EB52-46B3-9B33-66D66934BA2B}" destId="{C37A03B7-CF13-4ECC-BB11-85ED2D547C60}" srcOrd="1" destOrd="0" presId="urn:microsoft.com/office/officeart/2005/8/layout/hList9"/>
    <dgm:cxn modelId="{1E62E71D-5053-4F68-A825-FCB64C04CA13}" type="presOf" srcId="{D954DBB7-709B-4754-9246-9E657B63FE51}" destId="{9D80CDE3-93F4-4F6F-8440-F60435C9BE64}" srcOrd="0" destOrd="0" presId="urn:microsoft.com/office/officeart/2005/8/layout/hList9"/>
    <dgm:cxn modelId="{1C10B9CF-A938-4BD9-93A9-35C75F956960}" type="presOf" srcId="{67171A35-8D03-4B7B-9DBE-A8E84B8EB515}" destId="{9C386055-38F7-4984-98A8-11330930F0EE}" srcOrd="0" destOrd="0" presId="urn:microsoft.com/office/officeart/2005/8/layout/hList9"/>
    <dgm:cxn modelId="{9845B5FA-BE57-461C-ABA7-BB01C97972F1}" type="presOf" srcId="{D954DBB7-709B-4754-9246-9E657B63FE51}" destId="{CA912F82-5FD6-4609-B680-E0FDA5147D5E}" srcOrd="1" destOrd="0" presId="urn:microsoft.com/office/officeart/2005/8/layout/hList9"/>
    <dgm:cxn modelId="{F43FAC8A-A6D2-476D-A33B-877CF8352947}" srcId="{D938F7C2-1DD2-4B59-8A54-2F5AFBD66E55}" destId="{67171A35-8D03-4B7B-9DBE-A8E84B8EB515}" srcOrd="1" destOrd="0" parTransId="{89EE0627-1982-4F73-A264-C16A079591B1}" sibTransId="{D323EF53-3DEF-4BF1-BE36-120AABC3C65A}"/>
    <dgm:cxn modelId="{EFE5A6A5-A557-41EA-82C6-20EC8E759B9B}" srcId="{67171A35-8D03-4B7B-9DBE-A8E84B8EB515}" destId="{4B428FF4-350D-432D-B3F2-F861D0ABA8DA}" srcOrd="0" destOrd="0" parTransId="{B06D136F-BA93-48F1-B2DB-4652E6597FF5}" sibTransId="{4A06016A-FE06-4A3A-83D2-6DDB69115566}"/>
    <dgm:cxn modelId="{7597E085-B1FB-47EA-8544-244381CC3D80}" srcId="{132BA59A-062F-4D59-9858-2BC791A73C54}" destId="{39743800-EB52-46B3-9B33-66D66934BA2B}" srcOrd="0" destOrd="0" parTransId="{568E4254-AF62-4175-AC83-9BF2F01A41C3}" sibTransId="{BCB71789-F781-49A5-B04A-EA326BF0C841}"/>
    <dgm:cxn modelId="{2396B9DD-FED6-45B7-B0A6-B1114414CD6A}" srcId="{D938F7C2-1DD2-4B59-8A54-2F5AFBD66E55}" destId="{5EB80DED-1C17-4927-AB38-D23CABA1AC6B}" srcOrd="0" destOrd="0" parTransId="{C310FA6A-9DA8-41E0-98AB-80E9B2A771DA}" sibTransId="{7C8F03F3-9991-4EBE-A459-8C4EF6C0F480}"/>
    <dgm:cxn modelId="{02710B65-1A0B-447E-91FD-B66CD6F8F043}" type="presOf" srcId="{132BA59A-062F-4D59-9858-2BC791A73C54}" destId="{451D5D84-F7C9-47A2-88C9-B2E1251F551E}" srcOrd="0" destOrd="0" presId="urn:microsoft.com/office/officeart/2005/8/layout/hList9"/>
    <dgm:cxn modelId="{81639926-E3E2-4D05-89B5-9F52338A7358}" type="presParOf" srcId="{EB109FB4-7C55-441F-87AA-0D5A15529B3B}" destId="{E3BBAD17-34C8-468C-8562-756C97F1E9E6}" srcOrd="0" destOrd="0" presId="urn:microsoft.com/office/officeart/2005/8/layout/hList9"/>
    <dgm:cxn modelId="{CE4351E4-9EA8-42A4-A745-DCF4DD9BA3AE}" type="presParOf" srcId="{EB109FB4-7C55-441F-87AA-0D5A15529B3B}" destId="{D3E12137-AFC9-4F0D-8E6B-B7B74BA4BD94}" srcOrd="1" destOrd="0" presId="urn:microsoft.com/office/officeart/2005/8/layout/hList9"/>
    <dgm:cxn modelId="{D68AC0E0-6B9B-43E3-9B9A-D1C25265C132}" type="presParOf" srcId="{D3E12137-AFC9-4F0D-8E6B-B7B74BA4BD94}" destId="{E733D5B3-A5BF-4908-BF40-191007806D7F}" srcOrd="0" destOrd="0" presId="urn:microsoft.com/office/officeart/2005/8/layout/hList9"/>
    <dgm:cxn modelId="{4EC489AD-9634-4E00-87CC-6521E012B058}" type="presParOf" srcId="{D3E12137-AFC9-4F0D-8E6B-B7B74BA4BD94}" destId="{A3DC0DC6-96D1-476F-AA0D-9ECAFCD2C848}" srcOrd="1" destOrd="0" presId="urn:microsoft.com/office/officeart/2005/8/layout/hList9"/>
    <dgm:cxn modelId="{380D5A83-2EC7-4B23-8F3B-F65519512075}" type="presParOf" srcId="{A3DC0DC6-96D1-476F-AA0D-9ECAFCD2C848}" destId="{9D80CDE3-93F4-4F6F-8440-F60435C9BE64}" srcOrd="0" destOrd="0" presId="urn:microsoft.com/office/officeart/2005/8/layout/hList9"/>
    <dgm:cxn modelId="{71A9EC46-6375-4846-A910-9DCCFC054235}" type="presParOf" srcId="{A3DC0DC6-96D1-476F-AA0D-9ECAFCD2C848}" destId="{CA912F82-5FD6-4609-B680-E0FDA5147D5E}" srcOrd="1" destOrd="0" presId="urn:microsoft.com/office/officeart/2005/8/layout/hList9"/>
    <dgm:cxn modelId="{772A09C0-2314-4875-93E1-FD245DBF90D1}" type="presParOf" srcId="{EB109FB4-7C55-441F-87AA-0D5A15529B3B}" destId="{405E82A3-4551-45D6-98E7-7DDBB8617B77}" srcOrd="2" destOrd="0" presId="urn:microsoft.com/office/officeart/2005/8/layout/hList9"/>
    <dgm:cxn modelId="{280AEB6E-4083-42B9-B2A6-85433409A73E}" type="presParOf" srcId="{EB109FB4-7C55-441F-87AA-0D5A15529B3B}" destId="{5ADE98A4-A0B7-4990-91DB-556B85606505}" srcOrd="3" destOrd="0" presId="urn:microsoft.com/office/officeart/2005/8/layout/hList9"/>
    <dgm:cxn modelId="{187274A6-B3ED-4DE9-BD1D-A407519B8F9D}" type="presParOf" srcId="{EB109FB4-7C55-441F-87AA-0D5A15529B3B}" destId="{0055869E-E42B-4C63-86B0-0543BF1AFAA1}" srcOrd="4" destOrd="0" presId="urn:microsoft.com/office/officeart/2005/8/layout/hList9"/>
    <dgm:cxn modelId="{E5575618-C850-4DE8-806B-C5265C7027A7}" type="presParOf" srcId="{EB109FB4-7C55-441F-87AA-0D5A15529B3B}" destId="{A457BEB7-09F3-4F83-B903-0C3CE2C81FF6}" srcOrd="5" destOrd="0" presId="urn:microsoft.com/office/officeart/2005/8/layout/hList9"/>
    <dgm:cxn modelId="{717D53C3-F803-45F6-87F1-E6595A57C483}" type="presParOf" srcId="{EB109FB4-7C55-441F-87AA-0D5A15529B3B}" destId="{80E607D8-0A4A-40DF-BD88-F4A6D4E1D503}" srcOrd="6" destOrd="0" presId="urn:microsoft.com/office/officeart/2005/8/layout/hList9"/>
    <dgm:cxn modelId="{ECB62F90-BF0A-4D96-ABBE-8156071F82EA}" type="presParOf" srcId="{80E607D8-0A4A-40DF-BD88-F4A6D4E1D503}" destId="{CD644E4D-AF61-4F38-97E4-86780FD93211}" srcOrd="0" destOrd="0" presId="urn:microsoft.com/office/officeart/2005/8/layout/hList9"/>
    <dgm:cxn modelId="{4C9306F8-87B7-4AF9-A068-8C321228FBC7}" type="presParOf" srcId="{80E607D8-0A4A-40DF-BD88-F4A6D4E1D503}" destId="{77540227-D25F-4A3D-B981-5B2911F77772}" srcOrd="1" destOrd="0" presId="urn:microsoft.com/office/officeart/2005/8/layout/hList9"/>
    <dgm:cxn modelId="{51153CF0-636A-48C4-A7C9-0A8DE3D05607}" type="presParOf" srcId="{77540227-D25F-4A3D-B981-5B2911F77772}" destId="{5D84D1A0-A657-45E0-9002-A9210A196185}" srcOrd="0" destOrd="0" presId="urn:microsoft.com/office/officeart/2005/8/layout/hList9"/>
    <dgm:cxn modelId="{4B62D566-FB66-494A-BD0C-F41AC1787C11}" type="presParOf" srcId="{77540227-D25F-4A3D-B981-5B2911F77772}" destId="{87F08236-14DE-4F44-B072-A4242FDEB54F}" srcOrd="1" destOrd="0" presId="urn:microsoft.com/office/officeart/2005/8/layout/hList9"/>
    <dgm:cxn modelId="{45313727-7B62-4D9E-BCAA-8A6F428ED7EF}" type="presParOf" srcId="{EB109FB4-7C55-441F-87AA-0D5A15529B3B}" destId="{AC461A47-D65D-40DB-B932-BCAA436FEAB5}" srcOrd="7" destOrd="0" presId="urn:microsoft.com/office/officeart/2005/8/layout/hList9"/>
    <dgm:cxn modelId="{B4392042-F2EB-4207-AD80-FF592375361E}" type="presParOf" srcId="{EB109FB4-7C55-441F-87AA-0D5A15529B3B}" destId="{9C386055-38F7-4984-98A8-11330930F0EE}" srcOrd="8" destOrd="0" presId="urn:microsoft.com/office/officeart/2005/8/layout/hList9"/>
    <dgm:cxn modelId="{0287E919-8BB2-44D8-9B41-53E2670516B3}" type="presParOf" srcId="{EB109FB4-7C55-441F-87AA-0D5A15529B3B}" destId="{C301B92F-9D68-4CC6-98AE-19C5543B3CDB}" srcOrd="9" destOrd="0" presId="urn:microsoft.com/office/officeart/2005/8/layout/hList9"/>
    <dgm:cxn modelId="{AB1AB321-7A2D-45E1-8ECC-D4AF75D3ED6F}" type="presParOf" srcId="{EB109FB4-7C55-441F-87AA-0D5A15529B3B}" destId="{CB7431A1-475D-43A9-8D8E-F4EAAB1DA27F}" srcOrd="10" destOrd="0" presId="urn:microsoft.com/office/officeart/2005/8/layout/hList9"/>
    <dgm:cxn modelId="{29375E5F-055B-499F-A25E-099737C838C6}" type="presParOf" srcId="{EB109FB4-7C55-441F-87AA-0D5A15529B3B}" destId="{2847FF99-FE7A-4C44-8179-E44B83EE20D3}" srcOrd="11" destOrd="0" presId="urn:microsoft.com/office/officeart/2005/8/layout/hList9"/>
    <dgm:cxn modelId="{97A2E63A-36E7-48A2-9A5F-9859B27579DF}" type="presParOf" srcId="{2847FF99-FE7A-4C44-8179-E44B83EE20D3}" destId="{A901E037-907B-4960-814D-BF4285FC6DBC}" srcOrd="0" destOrd="0" presId="urn:microsoft.com/office/officeart/2005/8/layout/hList9"/>
    <dgm:cxn modelId="{A88F362E-28E9-4A8E-87F8-B94F96985BB8}" type="presParOf" srcId="{2847FF99-FE7A-4C44-8179-E44B83EE20D3}" destId="{2093CBF0-FF1B-423E-B3C3-8768433B86F9}" srcOrd="1" destOrd="0" presId="urn:microsoft.com/office/officeart/2005/8/layout/hList9"/>
    <dgm:cxn modelId="{EB5186FA-8ACE-4D6D-8108-32BA54CFC025}" type="presParOf" srcId="{2093CBF0-FF1B-423E-B3C3-8768433B86F9}" destId="{1C4F628B-40A7-49AB-A41B-DABECF9460C8}" srcOrd="0" destOrd="0" presId="urn:microsoft.com/office/officeart/2005/8/layout/hList9"/>
    <dgm:cxn modelId="{A261AFF5-C7D7-48F2-94E9-1B711DAC2E94}" type="presParOf" srcId="{2093CBF0-FF1B-423E-B3C3-8768433B86F9}" destId="{C37A03B7-CF13-4ECC-BB11-85ED2D547C60}" srcOrd="1" destOrd="0" presId="urn:microsoft.com/office/officeart/2005/8/layout/hList9"/>
    <dgm:cxn modelId="{05525263-F654-4901-B887-27232270CB17}" type="presParOf" srcId="{EB109FB4-7C55-441F-87AA-0D5A15529B3B}" destId="{23095D6A-D195-45E4-A92A-4F7771A48E6C}" srcOrd="12" destOrd="0" presId="urn:microsoft.com/office/officeart/2005/8/layout/hList9"/>
    <dgm:cxn modelId="{8154FC14-6F9B-4DA1-8CE8-C5A1E5F741FD}" type="presParOf" srcId="{EB109FB4-7C55-441F-87AA-0D5A15529B3B}" destId="{451D5D84-F7C9-47A2-88C9-B2E1251F551E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92115E7-16D3-4898-B7FD-58A74B842CCE}" type="doc">
      <dgm:prSet loTypeId="urn:microsoft.com/office/officeart/2005/8/layout/vList4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898DFF7-9C21-4AA5-A807-1CDC055EB169}">
      <dgm:prSet phldrT="[Text]"/>
      <dgm:spPr/>
      <dgm:t>
        <a:bodyPr/>
        <a:lstStyle/>
        <a:p>
          <a:r>
            <a:rPr lang="en-US" dirty="0" err="1" smtClean="0"/>
            <a:t>Zahir</a:t>
          </a:r>
          <a:r>
            <a:rPr lang="en-US" dirty="0" smtClean="0"/>
            <a:t> Rana (2003)</a:t>
          </a:r>
          <a:endParaRPr lang="en-US" dirty="0"/>
        </a:p>
      </dgm:t>
    </dgm:pt>
    <dgm:pt modelId="{3C8319F9-B1BA-41AD-98B7-5BA2ABCDF865}" type="parTrans" cxnId="{20D54DD6-84A9-4FE4-A427-5EDB56D80553}">
      <dgm:prSet/>
      <dgm:spPr/>
      <dgm:t>
        <a:bodyPr/>
        <a:lstStyle/>
        <a:p>
          <a:endParaRPr lang="en-US"/>
        </a:p>
      </dgm:t>
    </dgm:pt>
    <dgm:pt modelId="{F2464CBE-2C24-4ABB-A19A-599CDACEA4F2}" type="sibTrans" cxnId="{20D54DD6-84A9-4FE4-A427-5EDB56D80553}">
      <dgm:prSet/>
      <dgm:spPr/>
      <dgm:t>
        <a:bodyPr/>
        <a:lstStyle/>
        <a:p>
          <a:endParaRPr lang="en-US"/>
        </a:p>
      </dgm:t>
    </dgm:pt>
    <dgm:pt modelId="{3CB579B8-57E3-45C5-AED9-7B9A6FC05228}">
      <dgm:prSet phldrT="[Text]"/>
      <dgm:spPr/>
      <dgm:t>
        <a:bodyPr/>
        <a:lstStyle/>
        <a:p>
          <a:r>
            <a:rPr lang="en-US" dirty="0" smtClean="0"/>
            <a:t>Ashok Jadeja (2009)</a:t>
          </a:r>
          <a:endParaRPr lang="en-US" dirty="0"/>
        </a:p>
      </dgm:t>
    </dgm:pt>
    <dgm:pt modelId="{C4FDB5E2-32D6-4400-9882-9EBAF378CB43}" type="parTrans" cxnId="{288F70D1-0E58-4E1B-B8D4-E40AB85AA375}">
      <dgm:prSet/>
      <dgm:spPr/>
      <dgm:t>
        <a:bodyPr/>
        <a:lstStyle/>
        <a:p>
          <a:endParaRPr lang="en-US"/>
        </a:p>
      </dgm:t>
    </dgm:pt>
    <dgm:pt modelId="{CE582AE9-BB69-4477-A1F3-67A8B3BEA538}" type="sibTrans" cxnId="{288F70D1-0E58-4E1B-B8D4-E40AB85AA375}">
      <dgm:prSet/>
      <dgm:spPr/>
      <dgm:t>
        <a:bodyPr/>
        <a:lstStyle/>
        <a:p>
          <a:endParaRPr lang="en-US"/>
        </a:p>
      </dgm:t>
    </dgm:pt>
    <dgm:pt modelId="{4C606D74-B011-483B-B54E-8E9097B0BF8A}">
      <dgm:prSet phldrT="[Text]"/>
      <dgm:spPr/>
      <dgm:t>
        <a:bodyPr/>
        <a:lstStyle/>
        <a:p>
          <a:r>
            <a:rPr lang="en-US" dirty="0" err="1" smtClean="0"/>
            <a:t>Mataa-ji</a:t>
          </a:r>
          <a:r>
            <a:rPr lang="en-US" dirty="0" smtClean="0"/>
            <a:t> in his dream, promising double money.</a:t>
          </a:r>
          <a:endParaRPr lang="en-US" dirty="0"/>
        </a:p>
      </dgm:t>
    </dgm:pt>
    <dgm:pt modelId="{3BC858A6-D19D-4F13-8B5F-A21635FA1E92}" type="parTrans" cxnId="{4C3D8323-D16F-4198-A341-6C7B810D1408}">
      <dgm:prSet/>
      <dgm:spPr/>
      <dgm:t>
        <a:bodyPr/>
        <a:lstStyle/>
        <a:p>
          <a:endParaRPr lang="en-US"/>
        </a:p>
      </dgm:t>
    </dgm:pt>
    <dgm:pt modelId="{F5B047ED-A1C8-41AD-9261-53900D9A3492}" type="sibTrans" cxnId="{4C3D8323-D16F-4198-A341-6C7B810D1408}">
      <dgm:prSet/>
      <dgm:spPr/>
      <dgm:t>
        <a:bodyPr/>
        <a:lstStyle/>
        <a:p>
          <a:endParaRPr lang="en-US"/>
        </a:p>
      </dgm:t>
    </dgm:pt>
    <dgm:pt modelId="{261B4090-41DB-456A-9B57-640536939EF2}">
      <dgm:prSet phldrT="[Text]"/>
      <dgm:spPr/>
      <dgm:t>
        <a:bodyPr/>
        <a:lstStyle/>
        <a:p>
          <a:r>
            <a:rPr lang="en-US" dirty="0" smtClean="0"/>
            <a:t>11% monthly return on Remo marketing (MLM)</a:t>
          </a:r>
          <a:endParaRPr lang="en-US" dirty="0"/>
        </a:p>
      </dgm:t>
    </dgm:pt>
    <dgm:pt modelId="{7DDFA3E1-7692-412C-A861-1B969CF0A568}" type="parTrans" cxnId="{DDD3C8B7-E426-4096-839E-C905485D101A}">
      <dgm:prSet/>
      <dgm:spPr/>
      <dgm:t>
        <a:bodyPr/>
        <a:lstStyle/>
        <a:p>
          <a:endParaRPr lang="en-US"/>
        </a:p>
      </dgm:t>
    </dgm:pt>
    <dgm:pt modelId="{49B65780-50F3-49F0-ADCB-3476901BC19E}" type="sibTrans" cxnId="{DDD3C8B7-E426-4096-839E-C905485D101A}">
      <dgm:prSet/>
      <dgm:spPr/>
      <dgm:t>
        <a:bodyPr/>
        <a:lstStyle/>
        <a:p>
          <a:endParaRPr lang="en-US"/>
        </a:p>
      </dgm:t>
    </dgm:pt>
    <dgm:pt modelId="{737BF763-7636-4092-9015-BD435E46DAE6}">
      <dgm:prSet phldrT="[Text]"/>
      <dgm:spPr/>
      <dgm:t>
        <a:bodyPr/>
        <a:lstStyle/>
        <a:p>
          <a:r>
            <a:rPr lang="en-US" dirty="0" smtClean="0"/>
            <a:t>550 crore</a:t>
          </a:r>
          <a:endParaRPr lang="en-US" dirty="0"/>
        </a:p>
      </dgm:t>
    </dgm:pt>
    <dgm:pt modelId="{E3D5A485-6AB6-44DA-B5B7-16A81559BB2A}" type="parTrans" cxnId="{14FBAF87-DC54-4CF1-AA0E-11E5A26280BF}">
      <dgm:prSet/>
      <dgm:spPr/>
      <dgm:t>
        <a:bodyPr/>
        <a:lstStyle/>
        <a:p>
          <a:endParaRPr lang="en-US"/>
        </a:p>
      </dgm:t>
    </dgm:pt>
    <dgm:pt modelId="{4B002693-A4C0-4804-BA1B-FB4FEC1CD4F4}" type="sibTrans" cxnId="{14FBAF87-DC54-4CF1-AA0E-11E5A26280BF}">
      <dgm:prSet/>
      <dgm:spPr/>
      <dgm:t>
        <a:bodyPr/>
        <a:lstStyle/>
        <a:p>
          <a:endParaRPr lang="en-US"/>
        </a:p>
      </dgm:t>
    </dgm:pt>
    <dgm:pt modelId="{0BC35429-1306-457E-AC01-C2D15AF15A9B}">
      <dgm:prSet phldrT="[Text]"/>
      <dgm:spPr/>
      <dgm:t>
        <a:bodyPr/>
        <a:lstStyle/>
        <a:p>
          <a:r>
            <a:rPr lang="en-US" dirty="0" smtClean="0"/>
            <a:t>Jailed and released.</a:t>
          </a:r>
          <a:endParaRPr lang="en-US" dirty="0"/>
        </a:p>
      </dgm:t>
    </dgm:pt>
    <dgm:pt modelId="{1407F951-C5B3-4A64-8A06-C1F57F7230AA}" type="parTrans" cxnId="{3D6256E2-7B85-46BA-B853-F2AC21C6BA8E}">
      <dgm:prSet/>
      <dgm:spPr/>
      <dgm:t>
        <a:bodyPr/>
        <a:lstStyle/>
        <a:p>
          <a:endParaRPr lang="en-US"/>
        </a:p>
      </dgm:t>
    </dgm:pt>
    <dgm:pt modelId="{2079B3D2-741F-4FB5-8DB0-B975CB2B38D4}" type="sibTrans" cxnId="{3D6256E2-7B85-46BA-B853-F2AC21C6BA8E}">
      <dgm:prSet/>
      <dgm:spPr/>
      <dgm:t>
        <a:bodyPr/>
        <a:lstStyle/>
        <a:p>
          <a:endParaRPr lang="en-US"/>
        </a:p>
      </dgm:t>
    </dgm:pt>
    <dgm:pt modelId="{14AB1AC9-8B60-4F2D-9CA0-6CAF53333E81}" type="pres">
      <dgm:prSet presAssocID="{B92115E7-16D3-4898-B7FD-58A74B842CC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9D54DF-1639-4DD4-99D6-6D1441D3D9F3}" type="pres">
      <dgm:prSet presAssocID="{7898DFF7-9C21-4AA5-A807-1CDC055EB169}" presName="comp" presStyleCnt="0"/>
      <dgm:spPr/>
    </dgm:pt>
    <dgm:pt modelId="{42FDF2C6-2665-490F-B4AD-0C39CE9E789C}" type="pres">
      <dgm:prSet presAssocID="{7898DFF7-9C21-4AA5-A807-1CDC055EB169}" presName="box" presStyleLbl="node1" presStyleIdx="0" presStyleCnt="2"/>
      <dgm:spPr/>
      <dgm:t>
        <a:bodyPr/>
        <a:lstStyle/>
        <a:p>
          <a:endParaRPr lang="en-US"/>
        </a:p>
      </dgm:t>
    </dgm:pt>
    <dgm:pt modelId="{412778E1-921C-49CB-9C1A-D729F09B6221}" type="pres">
      <dgm:prSet presAssocID="{7898DFF7-9C21-4AA5-A807-1CDC055EB169}" presName="img" presStyleLbl="fgImgPlace1" presStyleIdx="0" presStyleCnt="2" custScaleX="118659" custScaleY="87607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ACC49AE-7532-435A-A410-4E2A0BCC2145}" type="pres">
      <dgm:prSet presAssocID="{7898DFF7-9C21-4AA5-A807-1CDC055EB169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086-B0F4-41AC-B309-887AD6DF3E45}" type="pres">
      <dgm:prSet presAssocID="{F2464CBE-2C24-4ABB-A19A-599CDACEA4F2}" presName="spacer" presStyleCnt="0"/>
      <dgm:spPr/>
    </dgm:pt>
    <dgm:pt modelId="{BBD3E8C7-1BA3-4BD4-BB67-E53EFE2D27F1}" type="pres">
      <dgm:prSet presAssocID="{3CB579B8-57E3-45C5-AED9-7B9A6FC05228}" presName="comp" presStyleCnt="0"/>
      <dgm:spPr/>
    </dgm:pt>
    <dgm:pt modelId="{406C3992-4811-4754-B4BA-D9698384FC38}" type="pres">
      <dgm:prSet presAssocID="{3CB579B8-57E3-45C5-AED9-7B9A6FC05228}" presName="box" presStyleLbl="node1" presStyleIdx="1" presStyleCnt="2"/>
      <dgm:spPr/>
      <dgm:t>
        <a:bodyPr/>
        <a:lstStyle/>
        <a:p>
          <a:endParaRPr lang="en-US"/>
        </a:p>
      </dgm:t>
    </dgm:pt>
    <dgm:pt modelId="{73177E80-B371-40D9-B2E5-7B2107E88B28}" type="pres">
      <dgm:prSet presAssocID="{3CB579B8-57E3-45C5-AED9-7B9A6FC05228}" presName="img" presStyleLbl="fgImgPlace1" presStyleIdx="1" presStyleCnt="2" custScaleX="118659" custScaleY="8760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4C4759D-AB2A-4FC3-BD65-09DC2D6CAC23}" type="pres">
      <dgm:prSet presAssocID="{3CB579B8-57E3-45C5-AED9-7B9A6FC0522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6256E2-7B85-46BA-B853-F2AC21C6BA8E}" srcId="{7898DFF7-9C21-4AA5-A807-1CDC055EB169}" destId="{0BC35429-1306-457E-AC01-C2D15AF15A9B}" srcOrd="1" destOrd="0" parTransId="{1407F951-C5B3-4A64-8A06-C1F57F7230AA}" sibTransId="{2079B3D2-741F-4FB5-8DB0-B975CB2B38D4}"/>
    <dgm:cxn modelId="{0CB5B7AD-020A-41AE-8A02-EBB204B1021B}" type="presOf" srcId="{3CB579B8-57E3-45C5-AED9-7B9A6FC05228}" destId="{84C4759D-AB2A-4FC3-BD65-09DC2D6CAC23}" srcOrd="1" destOrd="0" presId="urn:microsoft.com/office/officeart/2005/8/layout/vList4"/>
    <dgm:cxn modelId="{1A387866-A5AB-425A-B2E9-141673E059DF}" type="presOf" srcId="{4C606D74-B011-483B-B54E-8E9097B0BF8A}" destId="{84C4759D-AB2A-4FC3-BD65-09DC2D6CAC23}" srcOrd="1" destOrd="1" presId="urn:microsoft.com/office/officeart/2005/8/layout/vList4"/>
    <dgm:cxn modelId="{4C3D8323-D16F-4198-A341-6C7B810D1408}" srcId="{3CB579B8-57E3-45C5-AED9-7B9A6FC05228}" destId="{4C606D74-B011-483B-B54E-8E9097B0BF8A}" srcOrd="0" destOrd="0" parTransId="{3BC858A6-D19D-4F13-8B5F-A21635FA1E92}" sibTransId="{F5B047ED-A1C8-41AD-9261-53900D9A3492}"/>
    <dgm:cxn modelId="{4C771DC9-72A2-4316-BB23-8F1577621BD1}" type="presOf" srcId="{261B4090-41DB-456A-9B57-640536939EF2}" destId="{42FDF2C6-2665-490F-B4AD-0C39CE9E789C}" srcOrd="0" destOrd="1" presId="urn:microsoft.com/office/officeart/2005/8/layout/vList4"/>
    <dgm:cxn modelId="{20D54DD6-84A9-4FE4-A427-5EDB56D80553}" srcId="{B92115E7-16D3-4898-B7FD-58A74B842CCE}" destId="{7898DFF7-9C21-4AA5-A807-1CDC055EB169}" srcOrd="0" destOrd="0" parTransId="{3C8319F9-B1BA-41AD-98B7-5BA2ABCDF865}" sibTransId="{F2464CBE-2C24-4ABB-A19A-599CDACEA4F2}"/>
    <dgm:cxn modelId="{C903EFF4-B737-4D06-AA71-3CA87613F8D8}" type="presOf" srcId="{737BF763-7636-4092-9015-BD435E46DAE6}" destId="{406C3992-4811-4754-B4BA-D9698384FC38}" srcOrd="0" destOrd="2" presId="urn:microsoft.com/office/officeart/2005/8/layout/vList4"/>
    <dgm:cxn modelId="{DDD3C8B7-E426-4096-839E-C905485D101A}" srcId="{7898DFF7-9C21-4AA5-A807-1CDC055EB169}" destId="{261B4090-41DB-456A-9B57-640536939EF2}" srcOrd="0" destOrd="0" parTransId="{7DDFA3E1-7692-412C-A861-1B969CF0A568}" sibTransId="{49B65780-50F3-49F0-ADCB-3476901BC19E}"/>
    <dgm:cxn modelId="{7105391D-632F-4E45-8A40-74166FD31E0D}" type="presOf" srcId="{3CB579B8-57E3-45C5-AED9-7B9A6FC05228}" destId="{406C3992-4811-4754-B4BA-D9698384FC38}" srcOrd="0" destOrd="0" presId="urn:microsoft.com/office/officeart/2005/8/layout/vList4"/>
    <dgm:cxn modelId="{288F70D1-0E58-4E1B-B8D4-E40AB85AA375}" srcId="{B92115E7-16D3-4898-B7FD-58A74B842CCE}" destId="{3CB579B8-57E3-45C5-AED9-7B9A6FC05228}" srcOrd="1" destOrd="0" parTransId="{C4FDB5E2-32D6-4400-9882-9EBAF378CB43}" sibTransId="{CE582AE9-BB69-4477-A1F3-67A8B3BEA538}"/>
    <dgm:cxn modelId="{5D6024F2-C715-4169-AEAE-471C8879B593}" type="presOf" srcId="{0BC35429-1306-457E-AC01-C2D15AF15A9B}" destId="{CACC49AE-7532-435A-A410-4E2A0BCC2145}" srcOrd="1" destOrd="2" presId="urn:microsoft.com/office/officeart/2005/8/layout/vList4"/>
    <dgm:cxn modelId="{5E759F6F-56D0-4868-A0F2-FA3F0C2D8C05}" type="presOf" srcId="{4C606D74-B011-483B-B54E-8E9097B0BF8A}" destId="{406C3992-4811-4754-B4BA-D9698384FC38}" srcOrd="0" destOrd="1" presId="urn:microsoft.com/office/officeart/2005/8/layout/vList4"/>
    <dgm:cxn modelId="{A0CEE82C-CE62-4DE2-97C8-10F016C2EB27}" type="presOf" srcId="{B92115E7-16D3-4898-B7FD-58A74B842CCE}" destId="{14AB1AC9-8B60-4F2D-9CA0-6CAF53333E81}" srcOrd="0" destOrd="0" presId="urn:microsoft.com/office/officeart/2005/8/layout/vList4"/>
    <dgm:cxn modelId="{14FBAF87-DC54-4CF1-AA0E-11E5A26280BF}" srcId="{3CB579B8-57E3-45C5-AED9-7B9A6FC05228}" destId="{737BF763-7636-4092-9015-BD435E46DAE6}" srcOrd="1" destOrd="0" parTransId="{E3D5A485-6AB6-44DA-B5B7-16A81559BB2A}" sibTransId="{4B002693-A4C0-4804-BA1B-FB4FEC1CD4F4}"/>
    <dgm:cxn modelId="{8C09679D-0ADF-41C0-B1B4-A2B8E84FA12E}" type="presOf" srcId="{737BF763-7636-4092-9015-BD435E46DAE6}" destId="{84C4759D-AB2A-4FC3-BD65-09DC2D6CAC23}" srcOrd="1" destOrd="2" presId="urn:microsoft.com/office/officeart/2005/8/layout/vList4"/>
    <dgm:cxn modelId="{C4DCA2BA-1141-4951-97C7-C24C69E5CF3F}" type="presOf" srcId="{7898DFF7-9C21-4AA5-A807-1CDC055EB169}" destId="{CACC49AE-7532-435A-A410-4E2A0BCC2145}" srcOrd="1" destOrd="0" presId="urn:microsoft.com/office/officeart/2005/8/layout/vList4"/>
    <dgm:cxn modelId="{1AE735C9-CE87-4A20-BE67-EDDCAAD1ABE8}" type="presOf" srcId="{7898DFF7-9C21-4AA5-A807-1CDC055EB169}" destId="{42FDF2C6-2665-490F-B4AD-0C39CE9E789C}" srcOrd="0" destOrd="0" presId="urn:microsoft.com/office/officeart/2005/8/layout/vList4"/>
    <dgm:cxn modelId="{7EEF5150-A374-41DC-A7C7-EEF374DF0410}" type="presOf" srcId="{0BC35429-1306-457E-AC01-C2D15AF15A9B}" destId="{42FDF2C6-2665-490F-B4AD-0C39CE9E789C}" srcOrd="0" destOrd="2" presId="urn:microsoft.com/office/officeart/2005/8/layout/vList4"/>
    <dgm:cxn modelId="{703F4B68-A3E8-4DCD-8DBE-5A3F2A7E90B0}" type="presOf" srcId="{261B4090-41DB-456A-9B57-640536939EF2}" destId="{CACC49AE-7532-435A-A410-4E2A0BCC2145}" srcOrd="1" destOrd="1" presId="urn:microsoft.com/office/officeart/2005/8/layout/vList4"/>
    <dgm:cxn modelId="{2165ECA3-7709-4EBE-B76C-BE4A3407C10D}" type="presParOf" srcId="{14AB1AC9-8B60-4F2D-9CA0-6CAF53333E81}" destId="{F99D54DF-1639-4DD4-99D6-6D1441D3D9F3}" srcOrd="0" destOrd="0" presId="urn:microsoft.com/office/officeart/2005/8/layout/vList4"/>
    <dgm:cxn modelId="{47684539-ED2B-40D4-AE2D-6182E378C8D6}" type="presParOf" srcId="{F99D54DF-1639-4DD4-99D6-6D1441D3D9F3}" destId="{42FDF2C6-2665-490F-B4AD-0C39CE9E789C}" srcOrd="0" destOrd="0" presId="urn:microsoft.com/office/officeart/2005/8/layout/vList4"/>
    <dgm:cxn modelId="{EC52D0EA-9D45-48B3-AAA7-2361FFEECE3D}" type="presParOf" srcId="{F99D54DF-1639-4DD4-99D6-6D1441D3D9F3}" destId="{412778E1-921C-49CB-9C1A-D729F09B6221}" srcOrd="1" destOrd="0" presId="urn:microsoft.com/office/officeart/2005/8/layout/vList4"/>
    <dgm:cxn modelId="{82FCEAE4-A322-4CAE-A6AF-982E6FACCE4E}" type="presParOf" srcId="{F99D54DF-1639-4DD4-99D6-6D1441D3D9F3}" destId="{CACC49AE-7532-435A-A410-4E2A0BCC2145}" srcOrd="2" destOrd="0" presId="urn:microsoft.com/office/officeart/2005/8/layout/vList4"/>
    <dgm:cxn modelId="{3355AF29-EFEA-47D4-B7A6-A10C4BDC3D4C}" type="presParOf" srcId="{14AB1AC9-8B60-4F2D-9CA0-6CAF53333E81}" destId="{BE16E086-B0F4-41AC-B309-887AD6DF3E45}" srcOrd="1" destOrd="0" presId="urn:microsoft.com/office/officeart/2005/8/layout/vList4"/>
    <dgm:cxn modelId="{0BC9BA8E-D031-4A21-AAE3-216475F3406E}" type="presParOf" srcId="{14AB1AC9-8B60-4F2D-9CA0-6CAF53333E81}" destId="{BBD3E8C7-1BA3-4BD4-BB67-E53EFE2D27F1}" srcOrd="2" destOrd="0" presId="urn:microsoft.com/office/officeart/2005/8/layout/vList4"/>
    <dgm:cxn modelId="{CC0339B2-AA87-4C2A-A4C2-0A6C3CD9AC3A}" type="presParOf" srcId="{BBD3E8C7-1BA3-4BD4-BB67-E53EFE2D27F1}" destId="{406C3992-4811-4754-B4BA-D9698384FC38}" srcOrd="0" destOrd="0" presId="urn:microsoft.com/office/officeart/2005/8/layout/vList4"/>
    <dgm:cxn modelId="{517AFC0C-E947-4AE0-A95F-D9F6FE1930D1}" type="presParOf" srcId="{BBD3E8C7-1BA3-4BD4-BB67-E53EFE2D27F1}" destId="{73177E80-B371-40D9-B2E5-7B2107E88B28}" srcOrd="1" destOrd="0" presId="urn:microsoft.com/office/officeart/2005/8/layout/vList4"/>
    <dgm:cxn modelId="{4F9FFBBC-8B24-4234-8BB9-94FF50E204F9}" type="presParOf" srcId="{BBD3E8C7-1BA3-4BD4-BB67-E53EFE2D27F1}" destId="{84C4759D-AB2A-4FC3-BD65-09DC2D6CAC2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E12CD6-6466-42D8-AB7A-C95ED98DA047}" type="doc">
      <dgm:prSet loTypeId="urn:microsoft.com/office/officeart/2005/8/layout/cycle3" loCatId="cycle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E33C12F-650E-4A61-A3EA-EB9E08AAA8B3}">
      <dgm:prSet phldrT="[Text]"/>
      <dgm:spPr/>
      <dgm:t>
        <a:bodyPr/>
        <a:lstStyle/>
        <a:p>
          <a:r>
            <a:rPr lang="en-US" dirty="0" smtClean="0"/>
            <a:t>Poverty</a:t>
          </a:r>
          <a:endParaRPr lang="en-US" dirty="0"/>
        </a:p>
      </dgm:t>
    </dgm:pt>
    <dgm:pt modelId="{1DF5BB84-A5BE-4F2D-A6C6-49C18F728E91}" type="parTrans" cxnId="{F363F33F-C1A1-48B1-9DEE-F7D8F21FF000}">
      <dgm:prSet/>
      <dgm:spPr/>
      <dgm:t>
        <a:bodyPr/>
        <a:lstStyle/>
        <a:p>
          <a:endParaRPr lang="en-US"/>
        </a:p>
      </dgm:t>
    </dgm:pt>
    <dgm:pt modelId="{2D190B0C-3A1A-48A2-BE65-62DF96E3D89A}" type="sibTrans" cxnId="{F363F33F-C1A1-48B1-9DEE-F7D8F21FF000}">
      <dgm:prSet/>
      <dgm:spPr/>
      <dgm:t>
        <a:bodyPr/>
        <a:lstStyle/>
        <a:p>
          <a:endParaRPr lang="en-US"/>
        </a:p>
      </dgm:t>
    </dgm:pt>
    <dgm:pt modelId="{01440C43-F5A3-4BAB-896B-3F71CBD4CC8B}">
      <dgm:prSet phldrT="[Text]"/>
      <dgm:spPr/>
      <dgm:t>
        <a:bodyPr/>
        <a:lstStyle/>
        <a:p>
          <a:r>
            <a:rPr lang="en-US" dirty="0" smtClean="0"/>
            <a:t>High Inflation, Low Growth</a:t>
          </a:r>
          <a:endParaRPr lang="en-US" dirty="0"/>
        </a:p>
      </dgm:t>
    </dgm:pt>
    <dgm:pt modelId="{87E67280-2204-403D-933B-0753A4FDD20E}" type="parTrans" cxnId="{0A7006A1-4FB8-4A67-9220-53E195773681}">
      <dgm:prSet/>
      <dgm:spPr/>
      <dgm:t>
        <a:bodyPr/>
        <a:lstStyle/>
        <a:p>
          <a:endParaRPr lang="en-US"/>
        </a:p>
      </dgm:t>
    </dgm:pt>
    <dgm:pt modelId="{FC7A9C93-DE4F-4F9D-B86B-A3E9B3623FCA}" type="sibTrans" cxnId="{0A7006A1-4FB8-4A67-9220-53E195773681}">
      <dgm:prSet/>
      <dgm:spPr/>
      <dgm:t>
        <a:bodyPr/>
        <a:lstStyle/>
        <a:p>
          <a:endParaRPr lang="en-US"/>
        </a:p>
      </dgm:t>
    </dgm:pt>
    <dgm:pt modelId="{D080B844-4170-4BDE-A9EE-07F8882A21FA}">
      <dgm:prSet phldrT="[Text]"/>
      <dgm:spPr/>
      <dgm:t>
        <a:bodyPr/>
        <a:lstStyle/>
        <a:p>
          <a:r>
            <a:rPr lang="en-US" dirty="0" smtClean="0"/>
            <a:t>Scam</a:t>
          </a:r>
          <a:endParaRPr lang="en-US" dirty="0"/>
        </a:p>
      </dgm:t>
    </dgm:pt>
    <dgm:pt modelId="{1B55CCCF-D6FB-4BB2-9BA4-0080371041CC}" type="parTrans" cxnId="{89B622DE-8073-488B-B1AF-CDF2B9AC6B8F}">
      <dgm:prSet/>
      <dgm:spPr/>
      <dgm:t>
        <a:bodyPr/>
        <a:lstStyle/>
        <a:p>
          <a:endParaRPr lang="en-US"/>
        </a:p>
      </dgm:t>
    </dgm:pt>
    <dgm:pt modelId="{DF46C136-A850-46EC-82AC-AFB0AFE474D0}" type="sibTrans" cxnId="{89B622DE-8073-488B-B1AF-CDF2B9AC6B8F}">
      <dgm:prSet/>
      <dgm:spPr/>
      <dgm:t>
        <a:bodyPr/>
        <a:lstStyle/>
        <a:p>
          <a:endParaRPr lang="en-US"/>
        </a:p>
      </dgm:t>
    </dgm:pt>
    <dgm:pt modelId="{D2F3CA14-BAF9-42D5-BCE2-BE1C0F8141F1}">
      <dgm:prSet phldrT="[Text]"/>
      <dgm:spPr/>
      <dgm:t>
        <a:bodyPr/>
        <a:lstStyle/>
        <a:p>
          <a:r>
            <a:rPr lang="en-US" dirty="0" smtClean="0"/>
            <a:t>Lure of quick return</a:t>
          </a:r>
          <a:endParaRPr lang="en-US" dirty="0"/>
        </a:p>
      </dgm:t>
    </dgm:pt>
    <dgm:pt modelId="{547C7DAD-F4F8-4E32-A5CA-D45748C8768C}" type="parTrans" cxnId="{49AA8E10-9C85-4132-9ED5-A94086818CC9}">
      <dgm:prSet/>
      <dgm:spPr/>
      <dgm:t>
        <a:bodyPr/>
        <a:lstStyle/>
        <a:p>
          <a:endParaRPr lang="en-US"/>
        </a:p>
      </dgm:t>
    </dgm:pt>
    <dgm:pt modelId="{F0FEB91E-FCDE-42BC-8A9B-D5F1999FD26C}" type="sibTrans" cxnId="{49AA8E10-9C85-4132-9ED5-A94086818CC9}">
      <dgm:prSet/>
      <dgm:spPr/>
      <dgm:t>
        <a:bodyPr/>
        <a:lstStyle/>
        <a:p>
          <a:endParaRPr lang="en-US"/>
        </a:p>
      </dgm:t>
    </dgm:pt>
    <dgm:pt modelId="{600E1F12-D02E-4AB2-AD54-79A74C52268D}">
      <dgm:prSet phldrT="[Text]"/>
      <dgm:spPr/>
      <dgm:t>
        <a:bodyPr/>
        <a:lstStyle/>
        <a:p>
          <a:r>
            <a:rPr lang="en-US" smtClean="0"/>
            <a:t>Money </a:t>
          </a:r>
          <a:r>
            <a:rPr lang="en-US" dirty="0" smtClean="0"/>
            <a:t>Multiplier</a:t>
          </a:r>
          <a:endParaRPr lang="en-US" dirty="0"/>
        </a:p>
      </dgm:t>
    </dgm:pt>
    <dgm:pt modelId="{B03F3021-9D2C-416A-94E8-6F05C2D33C79}" type="parTrans" cxnId="{DB48A9AD-6FE8-467E-9578-AC12EFE4E5D4}">
      <dgm:prSet/>
      <dgm:spPr/>
      <dgm:t>
        <a:bodyPr/>
        <a:lstStyle/>
        <a:p>
          <a:endParaRPr lang="en-US"/>
        </a:p>
      </dgm:t>
    </dgm:pt>
    <dgm:pt modelId="{BBF3657D-9634-411A-8112-D668BFB73008}" type="sibTrans" cxnId="{DB48A9AD-6FE8-467E-9578-AC12EFE4E5D4}">
      <dgm:prSet/>
      <dgm:spPr/>
      <dgm:t>
        <a:bodyPr/>
        <a:lstStyle/>
        <a:p>
          <a:endParaRPr lang="en-US"/>
        </a:p>
      </dgm:t>
    </dgm:pt>
    <dgm:pt modelId="{91538204-BD3B-4644-B137-4D408C7ABC54}" type="pres">
      <dgm:prSet presAssocID="{E8E12CD6-6466-42D8-AB7A-C95ED98DA04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BBB0DF-1E92-4AF5-AC24-A53862953D76}" type="pres">
      <dgm:prSet presAssocID="{E8E12CD6-6466-42D8-AB7A-C95ED98DA047}" presName="cycle" presStyleCnt="0"/>
      <dgm:spPr/>
      <dgm:t>
        <a:bodyPr/>
        <a:lstStyle/>
        <a:p>
          <a:endParaRPr lang="en-US"/>
        </a:p>
      </dgm:t>
    </dgm:pt>
    <dgm:pt modelId="{F6D6ECC2-28D4-4207-97FE-5415B9688C18}" type="pres">
      <dgm:prSet presAssocID="{AE33C12F-650E-4A61-A3EA-EB9E08AAA8B3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07D61-B6AC-4B5A-9564-0183DD3C52C6}" type="pres">
      <dgm:prSet presAssocID="{2D190B0C-3A1A-48A2-BE65-62DF96E3D89A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8683A45C-332E-417C-A44B-AFE672A39F7E}" type="pres">
      <dgm:prSet presAssocID="{D2F3CA14-BAF9-42D5-BCE2-BE1C0F8141F1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74C7B5-E90C-485B-9307-76508E3C2212}" type="pres">
      <dgm:prSet presAssocID="{D080B844-4170-4BDE-A9EE-07F8882A21FA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802F8B-198D-4B91-A8FC-3FE665DC2D66}" type="pres">
      <dgm:prSet presAssocID="{600E1F12-D02E-4AB2-AD54-79A74C52268D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E640A7-95FB-4BD0-81B3-5E07FBBCDA3F}" type="pres">
      <dgm:prSet presAssocID="{01440C43-F5A3-4BAB-896B-3F71CBD4CC8B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A8E10-9C85-4132-9ED5-A94086818CC9}" srcId="{E8E12CD6-6466-42D8-AB7A-C95ED98DA047}" destId="{D2F3CA14-BAF9-42D5-BCE2-BE1C0F8141F1}" srcOrd="1" destOrd="0" parTransId="{547C7DAD-F4F8-4E32-A5CA-D45748C8768C}" sibTransId="{F0FEB91E-FCDE-42BC-8A9B-D5F1999FD26C}"/>
    <dgm:cxn modelId="{89B622DE-8073-488B-B1AF-CDF2B9AC6B8F}" srcId="{E8E12CD6-6466-42D8-AB7A-C95ED98DA047}" destId="{D080B844-4170-4BDE-A9EE-07F8882A21FA}" srcOrd="2" destOrd="0" parTransId="{1B55CCCF-D6FB-4BB2-9BA4-0080371041CC}" sibTransId="{DF46C136-A850-46EC-82AC-AFB0AFE474D0}"/>
    <dgm:cxn modelId="{0A7006A1-4FB8-4A67-9220-53E195773681}" srcId="{E8E12CD6-6466-42D8-AB7A-C95ED98DA047}" destId="{01440C43-F5A3-4BAB-896B-3F71CBD4CC8B}" srcOrd="4" destOrd="0" parTransId="{87E67280-2204-403D-933B-0753A4FDD20E}" sibTransId="{FC7A9C93-DE4F-4F9D-B86B-A3E9B3623FCA}"/>
    <dgm:cxn modelId="{B2472995-2CE0-4B0C-BDDD-E4FCC0BB90C7}" type="presOf" srcId="{600E1F12-D02E-4AB2-AD54-79A74C52268D}" destId="{DD802F8B-198D-4B91-A8FC-3FE665DC2D66}" srcOrd="0" destOrd="0" presId="urn:microsoft.com/office/officeart/2005/8/layout/cycle3"/>
    <dgm:cxn modelId="{BBD39991-17E2-487A-A819-D898ED0E566B}" type="presOf" srcId="{01440C43-F5A3-4BAB-896B-3F71CBD4CC8B}" destId="{3AE640A7-95FB-4BD0-81B3-5E07FBBCDA3F}" srcOrd="0" destOrd="0" presId="urn:microsoft.com/office/officeart/2005/8/layout/cycle3"/>
    <dgm:cxn modelId="{DB48A9AD-6FE8-467E-9578-AC12EFE4E5D4}" srcId="{E8E12CD6-6466-42D8-AB7A-C95ED98DA047}" destId="{600E1F12-D02E-4AB2-AD54-79A74C52268D}" srcOrd="3" destOrd="0" parTransId="{B03F3021-9D2C-416A-94E8-6F05C2D33C79}" sibTransId="{BBF3657D-9634-411A-8112-D668BFB73008}"/>
    <dgm:cxn modelId="{F363F33F-C1A1-48B1-9DEE-F7D8F21FF000}" srcId="{E8E12CD6-6466-42D8-AB7A-C95ED98DA047}" destId="{AE33C12F-650E-4A61-A3EA-EB9E08AAA8B3}" srcOrd="0" destOrd="0" parTransId="{1DF5BB84-A5BE-4F2D-A6C6-49C18F728E91}" sibTransId="{2D190B0C-3A1A-48A2-BE65-62DF96E3D89A}"/>
    <dgm:cxn modelId="{40955CF1-EF71-4984-A3F7-C5D28B29973A}" type="presOf" srcId="{AE33C12F-650E-4A61-A3EA-EB9E08AAA8B3}" destId="{F6D6ECC2-28D4-4207-97FE-5415B9688C18}" srcOrd="0" destOrd="0" presId="urn:microsoft.com/office/officeart/2005/8/layout/cycle3"/>
    <dgm:cxn modelId="{EF9A3B33-30B2-47DD-9BE3-6D19B2927878}" type="presOf" srcId="{D2F3CA14-BAF9-42D5-BCE2-BE1C0F8141F1}" destId="{8683A45C-332E-417C-A44B-AFE672A39F7E}" srcOrd="0" destOrd="0" presId="urn:microsoft.com/office/officeart/2005/8/layout/cycle3"/>
    <dgm:cxn modelId="{F8B6B4A9-4D9A-44B9-BC05-78481EC31D31}" type="presOf" srcId="{E8E12CD6-6466-42D8-AB7A-C95ED98DA047}" destId="{91538204-BD3B-4644-B137-4D408C7ABC54}" srcOrd="0" destOrd="0" presId="urn:microsoft.com/office/officeart/2005/8/layout/cycle3"/>
    <dgm:cxn modelId="{8F838EE8-4CAA-46C2-ADCF-5181F24074FE}" type="presOf" srcId="{2D190B0C-3A1A-48A2-BE65-62DF96E3D89A}" destId="{D1507D61-B6AC-4B5A-9564-0183DD3C52C6}" srcOrd="0" destOrd="0" presId="urn:microsoft.com/office/officeart/2005/8/layout/cycle3"/>
    <dgm:cxn modelId="{44153194-9116-4F1F-ABDA-A0606A6729DD}" type="presOf" srcId="{D080B844-4170-4BDE-A9EE-07F8882A21FA}" destId="{7574C7B5-E90C-485B-9307-76508E3C2212}" srcOrd="0" destOrd="0" presId="urn:microsoft.com/office/officeart/2005/8/layout/cycle3"/>
    <dgm:cxn modelId="{2CFF747B-E1F2-412C-8DB4-56B0FDD2A4FE}" type="presParOf" srcId="{91538204-BD3B-4644-B137-4D408C7ABC54}" destId="{09BBB0DF-1E92-4AF5-AC24-A53862953D76}" srcOrd="0" destOrd="0" presId="urn:microsoft.com/office/officeart/2005/8/layout/cycle3"/>
    <dgm:cxn modelId="{383AA321-4C3B-4B5E-91FE-E05ACD488BE7}" type="presParOf" srcId="{09BBB0DF-1E92-4AF5-AC24-A53862953D76}" destId="{F6D6ECC2-28D4-4207-97FE-5415B9688C18}" srcOrd="0" destOrd="0" presId="urn:microsoft.com/office/officeart/2005/8/layout/cycle3"/>
    <dgm:cxn modelId="{724383E3-C82B-4B6D-83F4-93767CA502E2}" type="presParOf" srcId="{09BBB0DF-1E92-4AF5-AC24-A53862953D76}" destId="{D1507D61-B6AC-4B5A-9564-0183DD3C52C6}" srcOrd="1" destOrd="0" presId="urn:microsoft.com/office/officeart/2005/8/layout/cycle3"/>
    <dgm:cxn modelId="{592B1648-07A0-4E18-9469-645713F08616}" type="presParOf" srcId="{09BBB0DF-1E92-4AF5-AC24-A53862953D76}" destId="{8683A45C-332E-417C-A44B-AFE672A39F7E}" srcOrd="2" destOrd="0" presId="urn:microsoft.com/office/officeart/2005/8/layout/cycle3"/>
    <dgm:cxn modelId="{027EB677-2D9F-4B4A-BC60-66AA5A5D246A}" type="presParOf" srcId="{09BBB0DF-1E92-4AF5-AC24-A53862953D76}" destId="{7574C7B5-E90C-485B-9307-76508E3C2212}" srcOrd="3" destOrd="0" presId="urn:microsoft.com/office/officeart/2005/8/layout/cycle3"/>
    <dgm:cxn modelId="{3D7383B5-6F71-4CD1-9118-777FD2313063}" type="presParOf" srcId="{09BBB0DF-1E92-4AF5-AC24-A53862953D76}" destId="{DD802F8B-198D-4B91-A8FC-3FE665DC2D66}" srcOrd="4" destOrd="0" presId="urn:microsoft.com/office/officeart/2005/8/layout/cycle3"/>
    <dgm:cxn modelId="{9508D98D-A972-44AB-B7DE-BBC6F2DBA9C1}" type="presParOf" srcId="{09BBB0DF-1E92-4AF5-AC24-A53862953D76}" destId="{3AE640A7-95FB-4BD0-81B3-5E07FBBCDA3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E5FF185-22B5-4227-8103-348A2D8C808C}" type="doc">
      <dgm:prSet loTypeId="urn:microsoft.com/office/officeart/2008/layout/HalfCircleOrganizationChart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BCEF69-9572-4188-8E07-397B79EF12C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FM</a:t>
          </a:r>
          <a:endParaRPr lang="en-US" dirty="0"/>
        </a:p>
      </dgm:t>
    </dgm:pt>
    <dgm:pt modelId="{F273B5E0-DB08-4B23-A336-410811C923A5}" type="parTrans" cxnId="{936C78BD-E552-495F-9D81-FFF92B94C563}">
      <dgm:prSet/>
      <dgm:spPr/>
      <dgm:t>
        <a:bodyPr/>
        <a:lstStyle/>
        <a:p>
          <a:endParaRPr lang="en-US"/>
        </a:p>
      </dgm:t>
    </dgm:pt>
    <dgm:pt modelId="{5DE61F15-1836-4F3C-91A7-059B74C61C31}" type="sibTrans" cxnId="{936C78BD-E552-495F-9D81-FFF92B94C563}">
      <dgm:prSet/>
      <dgm:spPr/>
      <dgm:t>
        <a:bodyPr/>
        <a:lstStyle/>
        <a:p>
          <a:endParaRPr lang="en-US"/>
        </a:p>
      </dgm:t>
    </dgm:pt>
    <dgm:pt modelId="{C37270E6-3D93-4CFB-8365-5A3FD898B153}" type="asst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RBI</a:t>
          </a:r>
          <a:endParaRPr lang="en-US" dirty="0"/>
        </a:p>
      </dgm:t>
    </dgm:pt>
    <dgm:pt modelId="{13B075BE-081F-40AB-97EE-8A59CCB30788}" type="parTrans" cxnId="{2CCA04D3-96AB-4BFE-950C-25F306941899}">
      <dgm:prSet/>
      <dgm:spPr/>
      <dgm:t>
        <a:bodyPr/>
        <a:lstStyle/>
        <a:p>
          <a:endParaRPr lang="en-US"/>
        </a:p>
      </dgm:t>
    </dgm:pt>
    <dgm:pt modelId="{49ACC079-F701-4D37-B09B-2727F06E5E8E}" type="sibTrans" cxnId="{2CCA04D3-96AB-4BFE-950C-25F306941899}">
      <dgm:prSet/>
      <dgm:spPr/>
      <dgm:t>
        <a:bodyPr/>
        <a:lstStyle/>
        <a:p>
          <a:endParaRPr lang="en-US"/>
        </a:p>
      </dgm:t>
    </dgm:pt>
    <dgm:pt modelId="{854D2EBF-3DBC-4240-A9C2-D1A1BE4F1967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SEBI</a:t>
          </a:r>
          <a:endParaRPr lang="en-US" dirty="0"/>
        </a:p>
      </dgm:t>
    </dgm:pt>
    <dgm:pt modelId="{E5D642B3-1FEE-4619-AD54-6DD75A7BE12F}" type="parTrans" cxnId="{7307CDAA-1405-4310-A8BF-132E806324E3}">
      <dgm:prSet/>
      <dgm:spPr/>
      <dgm:t>
        <a:bodyPr/>
        <a:lstStyle/>
        <a:p>
          <a:endParaRPr lang="en-US"/>
        </a:p>
      </dgm:t>
    </dgm:pt>
    <dgm:pt modelId="{E0436685-AFF4-4C1C-BDAE-3A5A14AA17E0}" type="sibTrans" cxnId="{7307CDAA-1405-4310-A8BF-132E806324E3}">
      <dgm:prSet/>
      <dgm:spPr/>
      <dgm:t>
        <a:bodyPr/>
        <a:lstStyle/>
        <a:p>
          <a:endParaRPr lang="en-US"/>
        </a:p>
      </dgm:t>
    </dgm:pt>
    <dgm:pt modelId="{9D719BF6-4186-4778-8799-868376BBE06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IRDA</a:t>
          </a:r>
          <a:endParaRPr lang="en-US" dirty="0"/>
        </a:p>
      </dgm:t>
    </dgm:pt>
    <dgm:pt modelId="{7C0AAF4C-A253-4FDD-8AA2-3EE91D8DA074}" type="parTrans" cxnId="{1016DA73-1467-4A1F-A6D1-FD0629834267}">
      <dgm:prSet/>
      <dgm:spPr/>
      <dgm:t>
        <a:bodyPr/>
        <a:lstStyle/>
        <a:p>
          <a:endParaRPr lang="en-US"/>
        </a:p>
      </dgm:t>
    </dgm:pt>
    <dgm:pt modelId="{498F1C7B-3E20-4FFC-B0D9-01571E8BC8F7}" type="sibTrans" cxnId="{1016DA73-1467-4A1F-A6D1-FD0629834267}">
      <dgm:prSet/>
      <dgm:spPr/>
      <dgm:t>
        <a:bodyPr/>
        <a:lstStyle/>
        <a:p>
          <a:endParaRPr lang="en-US"/>
        </a:p>
      </dgm:t>
    </dgm:pt>
    <dgm:pt modelId="{E797F1DF-0517-4919-A1F3-D0FE5F3CA7BF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PFRDA</a:t>
          </a:r>
          <a:endParaRPr lang="en-US" dirty="0"/>
        </a:p>
      </dgm:t>
    </dgm:pt>
    <dgm:pt modelId="{E63A7E85-9459-4AC9-B6EE-059BC511034F}" type="parTrans" cxnId="{67EC1C53-574E-4960-B5A4-F2587C537939}">
      <dgm:prSet/>
      <dgm:spPr/>
      <dgm:t>
        <a:bodyPr/>
        <a:lstStyle/>
        <a:p>
          <a:endParaRPr lang="en-US"/>
        </a:p>
      </dgm:t>
    </dgm:pt>
    <dgm:pt modelId="{98A19B98-8B7B-44A5-B473-73E5296BB1BC}" type="sibTrans" cxnId="{67EC1C53-574E-4960-B5A4-F2587C537939}">
      <dgm:prSet/>
      <dgm:spPr/>
      <dgm:t>
        <a:bodyPr/>
        <a:lstStyle/>
        <a:p>
          <a:endParaRPr lang="en-US"/>
        </a:p>
      </dgm:t>
    </dgm:pt>
    <dgm:pt modelId="{6CA4779A-E9C6-4012-9C81-15763ACB332C}" type="pres">
      <dgm:prSet presAssocID="{FE5FF185-22B5-4227-8103-348A2D8C808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E07B68-A8A7-452C-91EF-DB419C8A906B}" type="pres">
      <dgm:prSet presAssocID="{1CBCEF69-9572-4188-8E07-397B79EF12C6}" presName="hierRoot1" presStyleCnt="0">
        <dgm:presLayoutVars>
          <dgm:hierBranch val="init"/>
        </dgm:presLayoutVars>
      </dgm:prSet>
      <dgm:spPr/>
    </dgm:pt>
    <dgm:pt modelId="{3FB3FCFE-18FA-41D0-A693-C89007F41371}" type="pres">
      <dgm:prSet presAssocID="{1CBCEF69-9572-4188-8E07-397B79EF12C6}" presName="rootComposite1" presStyleCnt="0"/>
      <dgm:spPr/>
    </dgm:pt>
    <dgm:pt modelId="{03DC29D6-149A-4CC5-9F69-315100AED40A}" type="pres">
      <dgm:prSet presAssocID="{1CBCEF69-9572-4188-8E07-397B79EF12C6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05E631-4C93-43DD-B9AA-BF0AE3A951A0}" type="pres">
      <dgm:prSet presAssocID="{1CBCEF69-9572-4188-8E07-397B79EF12C6}" presName="topArc1" presStyleLbl="parChTrans1D1" presStyleIdx="0" presStyleCnt="10"/>
      <dgm:spPr/>
    </dgm:pt>
    <dgm:pt modelId="{652E7FD5-3DBE-4528-BF4D-DB9DE6C6BC86}" type="pres">
      <dgm:prSet presAssocID="{1CBCEF69-9572-4188-8E07-397B79EF12C6}" presName="bottomArc1" presStyleLbl="parChTrans1D1" presStyleIdx="1" presStyleCnt="10"/>
      <dgm:spPr/>
    </dgm:pt>
    <dgm:pt modelId="{7D20AC74-5F1E-4051-A20D-51240E21FECD}" type="pres">
      <dgm:prSet presAssocID="{1CBCEF69-9572-4188-8E07-397B79EF12C6}" presName="topConnNode1" presStyleLbl="node1" presStyleIdx="0" presStyleCnt="0"/>
      <dgm:spPr/>
      <dgm:t>
        <a:bodyPr/>
        <a:lstStyle/>
        <a:p>
          <a:endParaRPr lang="en-US"/>
        </a:p>
      </dgm:t>
    </dgm:pt>
    <dgm:pt modelId="{D0430366-7796-48DD-886F-EEE72654B087}" type="pres">
      <dgm:prSet presAssocID="{1CBCEF69-9572-4188-8E07-397B79EF12C6}" presName="hierChild2" presStyleCnt="0"/>
      <dgm:spPr/>
    </dgm:pt>
    <dgm:pt modelId="{DCB535D8-2440-4286-BA10-764EBE6DD976}" type="pres">
      <dgm:prSet presAssocID="{E5D642B3-1FEE-4619-AD54-6DD75A7BE12F}" presName="Name28" presStyleLbl="parChTrans1D2" presStyleIdx="0" presStyleCnt="4"/>
      <dgm:spPr/>
      <dgm:t>
        <a:bodyPr/>
        <a:lstStyle/>
        <a:p>
          <a:endParaRPr lang="en-US"/>
        </a:p>
      </dgm:t>
    </dgm:pt>
    <dgm:pt modelId="{B627E445-3DE9-4335-84E7-B4FBB4642A75}" type="pres">
      <dgm:prSet presAssocID="{854D2EBF-3DBC-4240-A9C2-D1A1BE4F1967}" presName="hierRoot2" presStyleCnt="0">
        <dgm:presLayoutVars>
          <dgm:hierBranch val="init"/>
        </dgm:presLayoutVars>
      </dgm:prSet>
      <dgm:spPr/>
    </dgm:pt>
    <dgm:pt modelId="{4B105615-F364-46FB-B20E-A51022ED7261}" type="pres">
      <dgm:prSet presAssocID="{854D2EBF-3DBC-4240-A9C2-D1A1BE4F1967}" presName="rootComposite2" presStyleCnt="0"/>
      <dgm:spPr/>
    </dgm:pt>
    <dgm:pt modelId="{AC7E0276-149C-4790-A6B6-512B92A564C8}" type="pres">
      <dgm:prSet presAssocID="{854D2EBF-3DBC-4240-A9C2-D1A1BE4F19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B851C5-3B10-4CA3-8C7E-ED0400ACBC8B}" type="pres">
      <dgm:prSet presAssocID="{854D2EBF-3DBC-4240-A9C2-D1A1BE4F1967}" presName="topArc2" presStyleLbl="parChTrans1D1" presStyleIdx="2" presStyleCnt="10"/>
      <dgm:spPr/>
    </dgm:pt>
    <dgm:pt modelId="{E717D9A5-7613-479F-A9F2-54FBA1EEEC4C}" type="pres">
      <dgm:prSet presAssocID="{854D2EBF-3DBC-4240-A9C2-D1A1BE4F1967}" presName="bottomArc2" presStyleLbl="parChTrans1D1" presStyleIdx="3" presStyleCnt="10"/>
      <dgm:spPr/>
    </dgm:pt>
    <dgm:pt modelId="{4AD69D4F-E65F-41BC-95F5-80A3CA637255}" type="pres">
      <dgm:prSet presAssocID="{854D2EBF-3DBC-4240-A9C2-D1A1BE4F1967}" presName="topConnNode2" presStyleLbl="node2" presStyleIdx="0" presStyleCnt="0"/>
      <dgm:spPr/>
      <dgm:t>
        <a:bodyPr/>
        <a:lstStyle/>
        <a:p>
          <a:endParaRPr lang="en-US"/>
        </a:p>
      </dgm:t>
    </dgm:pt>
    <dgm:pt modelId="{6BD2D93D-6CC1-49A6-977A-D65802B4C578}" type="pres">
      <dgm:prSet presAssocID="{854D2EBF-3DBC-4240-A9C2-D1A1BE4F1967}" presName="hierChild4" presStyleCnt="0"/>
      <dgm:spPr/>
    </dgm:pt>
    <dgm:pt modelId="{076B0112-F3AD-49BE-B01E-CC006315EBD4}" type="pres">
      <dgm:prSet presAssocID="{854D2EBF-3DBC-4240-A9C2-D1A1BE4F1967}" presName="hierChild5" presStyleCnt="0"/>
      <dgm:spPr/>
    </dgm:pt>
    <dgm:pt modelId="{93D17EF0-561A-4337-8B36-0D2B03240D1D}" type="pres">
      <dgm:prSet presAssocID="{7C0AAF4C-A253-4FDD-8AA2-3EE91D8DA074}" presName="Name28" presStyleLbl="parChTrans1D2" presStyleIdx="1" presStyleCnt="4"/>
      <dgm:spPr/>
      <dgm:t>
        <a:bodyPr/>
        <a:lstStyle/>
        <a:p>
          <a:endParaRPr lang="en-US"/>
        </a:p>
      </dgm:t>
    </dgm:pt>
    <dgm:pt modelId="{44438DB5-D5C7-4D3C-B69C-948E8216119E}" type="pres">
      <dgm:prSet presAssocID="{9D719BF6-4186-4778-8799-868376BBE066}" presName="hierRoot2" presStyleCnt="0">
        <dgm:presLayoutVars>
          <dgm:hierBranch val="init"/>
        </dgm:presLayoutVars>
      </dgm:prSet>
      <dgm:spPr/>
    </dgm:pt>
    <dgm:pt modelId="{49DB905D-7F37-49A5-AA97-DE02C57F670B}" type="pres">
      <dgm:prSet presAssocID="{9D719BF6-4186-4778-8799-868376BBE066}" presName="rootComposite2" presStyleCnt="0"/>
      <dgm:spPr/>
    </dgm:pt>
    <dgm:pt modelId="{F8EE9838-029F-4D62-BAB5-E3585A76F4E3}" type="pres">
      <dgm:prSet presAssocID="{9D719BF6-4186-4778-8799-868376BBE06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820682-581F-4ED5-B1C2-CB596F3107FF}" type="pres">
      <dgm:prSet presAssocID="{9D719BF6-4186-4778-8799-868376BBE066}" presName="topArc2" presStyleLbl="parChTrans1D1" presStyleIdx="4" presStyleCnt="10"/>
      <dgm:spPr/>
    </dgm:pt>
    <dgm:pt modelId="{D5C5CC46-1043-43AE-BCF0-68E39769396B}" type="pres">
      <dgm:prSet presAssocID="{9D719BF6-4186-4778-8799-868376BBE066}" presName="bottomArc2" presStyleLbl="parChTrans1D1" presStyleIdx="5" presStyleCnt="10"/>
      <dgm:spPr/>
    </dgm:pt>
    <dgm:pt modelId="{3D058B1F-DE86-42DC-81DE-66CB3033FEA4}" type="pres">
      <dgm:prSet presAssocID="{9D719BF6-4186-4778-8799-868376BBE066}" presName="topConnNode2" presStyleLbl="node2" presStyleIdx="0" presStyleCnt="0"/>
      <dgm:spPr/>
      <dgm:t>
        <a:bodyPr/>
        <a:lstStyle/>
        <a:p>
          <a:endParaRPr lang="en-US"/>
        </a:p>
      </dgm:t>
    </dgm:pt>
    <dgm:pt modelId="{39629A64-D7F8-4121-A9CE-CB76CF196E6B}" type="pres">
      <dgm:prSet presAssocID="{9D719BF6-4186-4778-8799-868376BBE066}" presName="hierChild4" presStyleCnt="0"/>
      <dgm:spPr/>
    </dgm:pt>
    <dgm:pt modelId="{9AA488F3-6B5F-4402-9247-87C253823B95}" type="pres">
      <dgm:prSet presAssocID="{9D719BF6-4186-4778-8799-868376BBE066}" presName="hierChild5" presStyleCnt="0"/>
      <dgm:spPr/>
    </dgm:pt>
    <dgm:pt modelId="{D25A0447-F40A-46FA-BD01-E32D73403046}" type="pres">
      <dgm:prSet presAssocID="{E63A7E85-9459-4AC9-B6EE-059BC511034F}" presName="Name28" presStyleLbl="parChTrans1D2" presStyleIdx="2" presStyleCnt="4"/>
      <dgm:spPr/>
      <dgm:t>
        <a:bodyPr/>
        <a:lstStyle/>
        <a:p>
          <a:endParaRPr lang="en-US"/>
        </a:p>
      </dgm:t>
    </dgm:pt>
    <dgm:pt modelId="{9C662D6B-11B9-466B-8396-EDEC68CBCB47}" type="pres">
      <dgm:prSet presAssocID="{E797F1DF-0517-4919-A1F3-D0FE5F3CA7BF}" presName="hierRoot2" presStyleCnt="0">
        <dgm:presLayoutVars>
          <dgm:hierBranch val="init"/>
        </dgm:presLayoutVars>
      </dgm:prSet>
      <dgm:spPr/>
    </dgm:pt>
    <dgm:pt modelId="{265BF27D-7C14-4E51-A2FF-90720A1A94AE}" type="pres">
      <dgm:prSet presAssocID="{E797F1DF-0517-4919-A1F3-D0FE5F3CA7BF}" presName="rootComposite2" presStyleCnt="0"/>
      <dgm:spPr/>
    </dgm:pt>
    <dgm:pt modelId="{CF9D7ABB-9BC2-40D3-9D12-B094ADAF1083}" type="pres">
      <dgm:prSet presAssocID="{E797F1DF-0517-4919-A1F3-D0FE5F3CA7B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170B1A-BC01-40B6-8E2F-4FDE6D778166}" type="pres">
      <dgm:prSet presAssocID="{E797F1DF-0517-4919-A1F3-D0FE5F3CA7BF}" presName="topArc2" presStyleLbl="parChTrans1D1" presStyleIdx="6" presStyleCnt="10"/>
      <dgm:spPr/>
    </dgm:pt>
    <dgm:pt modelId="{8130945F-59E8-4A0D-B961-9CE8EC84D82E}" type="pres">
      <dgm:prSet presAssocID="{E797F1DF-0517-4919-A1F3-D0FE5F3CA7BF}" presName="bottomArc2" presStyleLbl="parChTrans1D1" presStyleIdx="7" presStyleCnt="10"/>
      <dgm:spPr/>
    </dgm:pt>
    <dgm:pt modelId="{13FCE905-6513-4508-AED5-56D42E57441E}" type="pres">
      <dgm:prSet presAssocID="{E797F1DF-0517-4919-A1F3-D0FE5F3CA7BF}" presName="topConnNode2" presStyleLbl="node2" presStyleIdx="0" presStyleCnt="0"/>
      <dgm:spPr/>
      <dgm:t>
        <a:bodyPr/>
        <a:lstStyle/>
        <a:p>
          <a:endParaRPr lang="en-US"/>
        </a:p>
      </dgm:t>
    </dgm:pt>
    <dgm:pt modelId="{657FFF4F-B528-45ED-BAA1-917BC247A93E}" type="pres">
      <dgm:prSet presAssocID="{E797F1DF-0517-4919-A1F3-D0FE5F3CA7BF}" presName="hierChild4" presStyleCnt="0"/>
      <dgm:spPr/>
    </dgm:pt>
    <dgm:pt modelId="{304892AB-40FF-4D1F-B158-7DDD90AF589E}" type="pres">
      <dgm:prSet presAssocID="{E797F1DF-0517-4919-A1F3-D0FE5F3CA7BF}" presName="hierChild5" presStyleCnt="0"/>
      <dgm:spPr/>
    </dgm:pt>
    <dgm:pt modelId="{A008F4D9-91EA-4B7F-99E3-2CC006FC6201}" type="pres">
      <dgm:prSet presAssocID="{1CBCEF69-9572-4188-8E07-397B79EF12C6}" presName="hierChild3" presStyleCnt="0"/>
      <dgm:spPr/>
    </dgm:pt>
    <dgm:pt modelId="{668D1966-61C6-4AD9-962B-39EEFC9914F9}" type="pres">
      <dgm:prSet presAssocID="{13B075BE-081F-40AB-97EE-8A59CCB30788}" presName="Name101" presStyleLbl="parChTrans1D2" presStyleIdx="3" presStyleCnt="4"/>
      <dgm:spPr/>
      <dgm:t>
        <a:bodyPr/>
        <a:lstStyle/>
        <a:p>
          <a:endParaRPr lang="en-US"/>
        </a:p>
      </dgm:t>
    </dgm:pt>
    <dgm:pt modelId="{A34DBF47-A584-452D-960F-27FD3DA02946}" type="pres">
      <dgm:prSet presAssocID="{C37270E6-3D93-4CFB-8365-5A3FD898B153}" presName="hierRoot3" presStyleCnt="0">
        <dgm:presLayoutVars>
          <dgm:hierBranch val="init"/>
        </dgm:presLayoutVars>
      </dgm:prSet>
      <dgm:spPr/>
    </dgm:pt>
    <dgm:pt modelId="{B1E811FF-C154-4FA9-B47B-2696EEB6FFCD}" type="pres">
      <dgm:prSet presAssocID="{C37270E6-3D93-4CFB-8365-5A3FD898B153}" presName="rootComposite3" presStyleCnt="0"/>
      <dgm:spPr/>
    </dgm:pt>
    <dgm:pt modelId="{9925F522-5A45-4F9D-A70D-3FFDDDF2E8C9}" type="pres">
      <dgm:prSet presAssocID="{C37270E6-3D93-4CFB-8365-5A3FD898B153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97FCAA-05A7-46AB-96D1-82497F84098F}" type="pres">
      <dgm:prSet presAssocID="{C37270E6-3D93-4CFB-8365-5A3FD898B153}" presName="topArc3" presStyleLbl="parChTrans1D1" presStyleIdx="8" presStyleCnt="10"/>
      <dgm:spPr/>
    </dgm:pt>
    <dgm:pt modelId="{E6F22F21-2533-41F9-BA4C-494082A5491D}" type="pres">
      <dgm:prSet presAssocID="{C37270E6-3D93-4CFB-8365-5A3FD898B153}" presName="bottomArc3" presStyleLbl="parChTrans1D1" presStyleIdx="9" presStyleCnt="10"/>
      <dgm:spPr/>
    </dgm:pt>
    <dgm:pt modelId="{CE717CF6-57EF-459E-8EB7-776C1C44001E}" type="pres">
      <dgm:prSet presAssocID="{C37270E6-3D93-4CFB-8365-5A3FD898B153}" presName="topConnNode3" presStyleLbl="asst1" presStyleIdx="0" presStyleCnt="0"/>
      <dgm:spPr/>
      <dgm:t>
        <a:bodyPr/>
        <a:lstStyle/>
        <a:p>
          <a:endParaRPr lang="en-US"/>
        </a:p>
      </dgm:t>
    </dgm:pt>
    <dgm:pt modelId="{6E1D9A2F-6B5D-4670-BE82-93F99D93A0B5}" type="pres">
      <dgm:prSet presAssocID="{C37270E6-3D93-4CFB-8365-5A3FD898B153}" presName="hierChild6" presStyleCnt="0"/>
      <dgm:spPr/>
    </dgm:pt>
    <dgm:pt modelId="{E77DB096-12CB-482C-9A3E-9A731F4F2020}" type="pres">
      <dgm:prSet presAssocID="{C37270E6-3D93-4CFB-8365-5A3FD898B153}" presName="hierChild7" presStyleCnt="0"/>
      <dgm:spPr/>
    </dgm:pt>
  </dgm:ptLst>
  <dgm:cxnLst>
    <dgm:cxn modelId="{C7665EB6-0964-45B9-9416-EE4708D0FFAE}" type="presOf" srcId="{E5D642B3-1FEE-4619-AD54-6DD75A7BE12F}" destId="{DCB535D8-2440-4286-BA10-764EBE6DD976}" srcOrd="0" destOrd="0" presId="urn:microsoft.com/office/officeart/2008/layout/HalfCircleOrganizationChart"/>
    <dgm:cxn modelId="{D2889FE9-FE90-452E-B501-FDF2F6CD4807}" type="presOf" srcId="{1CBCEF69-9572-4188-8E07-397B79EF12C6}" destId="{7D20AC74-5F1E-4051-A20D-51240E21FECD}" srcOrd="1" destOrd="0" presId="urn:microsoft.com/office/officeart/2008/layout/HalfCircleOrganizationChart"/>
    <dgm:cxn modelId="{0A28CDDE-57FD-42AB-909D-8BE93A2D13C7}" type="presOf" srcId="{854D2EBF-3DBC-4240-A9C2-D1A1BE4F1967}" destId="{AC7E0276-149C-4790-A6B6-512B92A564C8}" srcOrd="0" destOrd="0" presId="urn:microsoft.com/office/officeart/2008/layout/HalfCircleOrganizationChart"/>
    <dgm:cxn modelId="{DF8B2951-E03F-4174-BD7D-121C171A7342}" type="presOf" srcId="{854D2EBF-3DBC-4240-A9C2-D1A1BE4F1967}" destId="{4AD69D4F-E65F-41BC-95F5-80A3CA637255}" srcOrd="1" destOrd="0" presId="urn:microsoft.com/office/officeart/2008/layout/HalfCircleOrganizationChart"/>
    <dgm:cxn modelId="{887CC2C8-BF72-4E59-BB02-4F1A66C7B708}" type="presOf" srcId="{1CBCEF69-9572-4188-8E07-397B79EF12C6}" destId="{03DC29D6-149A-4CC5-9F69-315100AED40A}" srcOrd="0" destOrd="0" presId="urn:microsoft.com/office/officeart/2008/layout/HalfCircleOrganizationChart"/>
    <dgm:cxn modelId="{D8C97844-5C3A-4BFD-B44A-28504A095EC7}" type="presOf" srcId="{C37270E6-3D93-4CFB-8365-5A3FD898B153}" destId="{9925F522-5A45-4F9D-A70D-3FFDDDF2E8C9}" srcOrd="0" destOrd="0" presId="urn:microsoft.com/office/officeart/2008/layout/HalfCircleOrganizationChart"/>
    <dgm:cxn modelId="{8D872D6C-2E80-4762-90FB-5118FD3F447A}" type="presOf" srcId="{9D719BF6-4186-4778-8799-868376BBE066}" destId="{3D058B1F-DE86-42DC-81DE-66CB3033FEA4}" srcOrd="1" destOrd="0" presId="urn:microsoft.com/office/officeart/2008/layout/HalfCircleOrganizationChart"/>
    <dgm:cxn modelId="{47C855A6-9F9E-48FF-A2D6-672B1978F61A}" type="presOf" srcId="{C37270E6-3D93-4CFB-8365-5A3FD898B153}" destId="{CE717CF6-57EF-459E-8EB7-776C1C44001E}" srcOrd="1" destOrd="0" presId="urn:microsoft.com/office/officeart/2008/layout/HalfCircleOrganizationChart"/>
    <dgm:cxn modelId="{5063A827-1EC0-4302-9F08-46E5DA261253}" type="presOf" srcId="{FE5FF185-22B5-4227-8103-348A2D8C808C}" destId="{6CA4779A-E9C6-4012-9C81-15763ACB332C}" srcOrd="0" destOrd="0" presId="urn:microsoft.com/office/officeart/2008/layout/HalfCircleOrganizationChart"/>
    <dgm:cxn modelId="{E62C9491-51EF-4E5D-98B9-E19E1EB9215C}" type="presOf" srcId="{E797F1DF-0517-4919-A1F3-D0FE5F3CA7BF}" destId="{13FCE905-6513-4508-AED5-56D42E57441E}" srcOrd="1" destOrd="0" presId="urn:microsoft.com/office/officeart/2008/layout/HalfCircleOrganizationChart"/>
    <dgm:cxn modelId="{163C8FEA-0C29-4922-B71E-D2041C63F6CC}" type="presOf" srcId="{13B075BE-081F-40AB-97EE-8A59CCB30788}" destId="{668D1966-61C6-4AD9-962B-39EEFC9914F9}" srcOrd="0" destOrd="0" presId="urn:microsoft.com/office/officeart/2008/layout/HalfCircleOrganizationChart"/>
    <dgm:cxn modelId="{642C6033-B7EB-43EC-BF3D-9F09E090EF8E}" type="presOf" srcId="{9D719BF6-4186-4778-8799-868376BBE066}" destId="{F8EE9838-029F-4D62-BAB5-E3585A76F4E3}" srcOrd="0" destOrd="0" presId="urn:microsoft.com/office/officeart/2008/layout/HalfCircleOrganizationChart"/>
    <dgm:cxn modelId="{C5829AE0-E527-42D2-AFB0-1C4B7E1B2743}" type="presOf" srcId="{E797F1DF-0517-4919-A1F3-D0FE5F3CA7BF}" destId="{CF9D7ABB-9BC2-40D3-9D12-B094ADAF1083}" srcOrd="0" destOrd="0" presId="urn:microsoft.com/office/officeart/2008/layout/HalfCircleOrganizationChart"/>
    <dgm:cxn modelId="{7307CDAA-1405-4310-A8BF-132E806324E3}" srcId="{1CBCEF69-9572-4188-8E07-397B79EF12C6}" destId="{854D2EBF-3DBC-4240-A9C2-D1A1BE4F1967}" srcOrd="1" destOrd="0" parTransId="{E5D642B3-1FEE-4619-AD54-6DD75A7BE12F}" sibTransId="{E0436685-AFF4-4C1C-BDAE-3A5A14AA17E0}"/>
    <dgm:cxn modelId="{2CCA04D3-96AB-4BFE-950C-25F306941899}" srcId="{1CBCEF69-9572-4188-8E07-397B79EF12C6}" destId="{C37270E6-3D93-4CFB-8365-5A3FD898B153}" srcOrd="0" destOrd="0" parTransId="{13B075BE-081F-40AB-97EE-8A59CCB30788}" sibTransId="{49ACC079-F701-4D37-B09B-2727F06E5E8E}"/>
    <dgm:cxn modelId="{936C78BD-E552-495F-9D81-FFF92B94C563}" srcId="{FE5FF185-22B5-4227-8103-348A2D8C808C}" destId="{1CBCEF69-9572-4188-8E07-397B79EF12C6}" srcOrd="0" destOrd="0" parTransId="{F273B5E0-DB08-4B23-A336-410811C923A5}" sibTransId="{5DE61F15-1836-4F3C-91A7-059B74C61C31}"/>
    <dgm:cxn modelId="{67EC1C53-574E-4960-B5A4-F2587C537939}" srcId="{1CBCEF69-9572-4188-8E07-397B79EF12C6}" destId="{E797F1DF-0517-4919-A1F3-D0FE5F3CA7BF}" srcOrd="3" destOrd="0" parTransId="{E63A7E85-9459-4AC9-B6EE-059BC511034F}" sibTransId="{98A19B98-8B7B-44A5-B473-73E5296BB1BC}"/>
    <dgm:cxn modelId="{B793AB6C-6D69-43FE-B210-144CE8D7E8F5}" type="presOf" srcId="{E63A7E85-9459-4AC9-B6EE-059BC511034F}" destId="{D25A0447-F40A-46FA-BD01-E32D73403046}" srcOrd="0" destOrd="0" presId="urn:microsoft.com/office/officeart/2008/layout/HalfCircleOrganizationChart"/>
    <dgm:cxn modelId="{89A4FA4C-5774-480A-BC2E-D7D7BEA6B387}" type="presOf" srcId="{7C0AAF4C-A253-4FDD-8AA2-3EE91D8DA074}" destId="{93D17EF0-561A-4337-8B36-0D2B03240D1D}" srcOrd="0" destOrd="0" presId="urn:microsoft.com/office/officeart/2008/layout/HalfCircleOrganizationChart"/>
    <dgm:cxn modelId="{1016DA73-1467-4A1F-A6D1-FD0629834267}" srcId="{1CBCEF69-9572-4188-8E07-397B79EF12C6}" destId="{9D719BF6-4186-4778-8799-868376BBE066}" srcOrd="2" destOrd="0" parTransId="{7C0AAF4C-A253-4FDD-8AA2-3EE91D8DA074}" sibTransId="{498F1C7B-3E20-4FFC-B0D9-01571E8BC8F7}"/>
    <dgm:cxn modelId="{44CD82A4-4CB0-457E-88B6-E54D4D07ACE0}" type="presParOf" srcId="{6CA4779A-E9C6-4012-9C81-15763ACB332C}" destId="{9CE07B68-A8A7-452C-91EF-DB419C8A906B}" srcOrd="0" destOrd="0" presId="urn:microsoft.com/office/officeart/2008/layout/HalfCircleOrganizationChart"/>
    <dgm:cxn modelId="{74585C39-C267-4FE5-9F29-E56F7AA8A8EE}" type="presParOf" srcId="{9CE07B68-A8A7-452C-91EF-DB419C8A906B}" destId="{3FB3FCFE-18FA-41D0-A693-C89007F41371}" srcOrd="0" destOrd="0" presId="urn:microsoft.com/office/officeart/2008/layout/HalfCircleOrganizationChart"/>
    <dgm:cxn modelId="{4C329274-586B-42B7-A7B3-4FD752370237}" type="presParOf" srcId="{3FB3FCFE-18FA-41D0-A693-C89007F41371}" destId="{03DC29D6-149A-4CC5-9F69-315100AED40A}" srcOrd="0" destOrd="0" presId="urn:microsoft.com/office/officeart/2008/layout/HalfCircleOrganizationChart"/>
    <dgm:cxn modelId="{2A84D426-D6BF-48BF-8276-4059FB8A1DE7}" type="presParOf" srcId="{3FB3FCFE-18FA-41D0-A693-C89007F41371}" destId="{6A05E631-4C93-43DD-B9AA-BF0AE3A951A0}" srcOrd="1" destOrd="0" presId="urn:microsoft.com/office/officeart/2008/layout/HalfCircleOrganizationChart"/>
    <dgm:cxn modelId="{41AE8D30-039D-4BDA-8545-18E9816C584B}" type="presParOf" srcId="{3FB3FCFE-18FA-41D0-A693-C89007F41371}" destId="{652E7FD5-3DBE-4528-BF4D-DB9DE6C6BC86}" srcOrd="2" destOrd="0" presId="urn:microsoft.com/office/officeart/2008/layout/HalfCircleOrganizationChart"/>
    <dgm:cxn modelId="{1380A316-FA6D-4123-B8C6-C511920DC2DA}" type="presParOf" srcId="{3FB3FCFE-18FA-41D0-A693-C89007F41371}" destId="{7D20AC74-5F1E-4051-A20D-51240E21FECD}" srcOrd="3" destOrd="0" presId="urn:microsoft.com/office/officeart/2008/layout/HalfCircleOrganizationChart"/>
    <dgm:cxn modelId="{861905CE-DAB1-4C3B-8A25-F40807731C7B}" type="presParOf" srcId="{9CE07B68-A8A7-452C-91EF-DB419C8A906B}" destId="{D0430366-7796-48DD-886F-EEE72654B087}" srcOrd="1" destOrd="0" presId="urn:microsoft.com/office/officeart/2008/layout/HalfCircleOrganizationChart"/>
    <dgm:cxn modelId="{B320F37E-FE5A-4BC5-BE27-D88A8F76941D}" type="presParOf" srcId="{D0430366-7796-48DD-886F-EEE72654B087}" destId="{DCB535D8-2440-4286-BA10-764EBE6DD976}" srcOrd="0" destOrd="0" presId="urn:microsoft.com/office/officeart/2008/layout/HalfCircleOrganizationChart"/>
    <dgm:cxn modelId="{EC1AA75F-B13A-4EF2-971F-75F19D1AB277}" type="presParOf" srcId="{D0430366-7796-48DD-886F-EEE72654B087}" destId="{B627E445-3DE9-4335-84E7-B4FBB4642A75}" srcOrd="1" destOrd="0" presId="urn:microsoft.com/office/officeart/2008/layout/HalfCircleOrganizationChart"/>
    <dgm:cxn modelId="{23AD42D5-84D4-49CC-9E99-A0A7CFE08636}" type="presParOf" srcId="{B627E445-3DE9-4335-84E7-B4FBB4642A75}" destId="{4B105615-F364-46FB-B20E-A51022ED7261}" srcOrd="0" destOrd="0" presId="urn:microsoft.com/office/officeart/2008/layout/HalfCircleOrganizationChart"/>
    <dgm:cxn modelId="{5A315155-9403-44A5-B3D4-C1A11097D2DE}" type="presParOf" srcId="{4B105615-F364-46FB-B20E-A51022ED7261}" destId="{AC7E0276-149C-4790-A6B6-512B92A564C8}" srcOrd="0" destOrd="0" presId="urn:microsoft.com/office/officeart/2008/layout/HalfCircleOrganizationChart"/>
    <dgm:cxn modelId="{D16BAF5A-652D-4585-9F37-56BA34A49B3E}" type="presParOf" srcId="{4B105615-F364-46FB-B20E-A51022ED7261}" destId="{5BB851C5-3B10-4CA3-8C7E-ED0400ACBC8B}" srcOrd="1" destOrd="0" presId="urn:microsoft.com/office/officeart/2008/layout/HalfCircleOrganizationChart"/>
    <dgm:cxn modelId="{ED218B70-8794-46F5-ACBC-883808D1BD50}" type="presParOf" srcId="{4B105615-F364-46FB-B20E-A51022ED7261}" destId="{E717D9A5-7613-479F-A9F2-54FBA1EEEC4C}" srcOrd="2" destOrd="0" presId="urn:microsoft.com/office/officeart/2008/layout/HalfCircleOrganizationChart"/>
    <dgm:cxn modelId="{F5C93D21-52D3-48C7-B276-2219A80AFA12}" type="presParOf" srcId="{4B105615-F364-46FB-B20E-A51022ED7261}" destId="{4AD69D4F-E65F-41BC-95F5-80A3CA637255}" srcOrd="3" destOrd="0" presId="urn:microsoft.com/office/officeart/2008/layout/HalfCircleOrganizationChart"/>
    <dgm:cxn modelId="{D25A579A-DE36-4FA1-A306-272FD6046A9D}" type="presParOf" srcId="{B627E445-3DE9-4335-84E7-B4FBB4642A75}" destId="{6BD2D93D-6CC1-49A6-977A-D65802B4C578}" srcOrd="1" destOrd="0" presId="urn:microsoft.com/office/officeart/2008/layout/HalfCircleOrganizationChart"/>
    <dgm:cxn modelId="{404F6CAA-637A-499F-99F8-02202DE0A8EF}" type="presParOf" srcId="{B627E445-3DE9-4335-84E7-B4FBB4642A75}" destId="{076B0112-F3AD-49BE-B01E-CC006315EBD4}" srcOrd="2" destOrd="0" presId="urn:microsoft.com/office/officeart/2008/layout/HalfCircleOrganizationChart"/>
    <dgm:cxn modelId="{41C5A9A8-6697-42D9-BDBC-C3427D9CE520}" type="presParOf" srcId="{D0430366-7796-48DD-886F-EEE72654B087}" destId="{93D17EF0-561A-4337-8B36-0D2B03240D1D}" srcOrd="2" destOrd="0" presId="urn:microsoft.com/office/officeart/2008/layout/HalfCircleOrganizationChart"/>
    <dgm:cxn modelId="{C4E75DB5-4030-4749-B3F9-4C028A0CE2CF}" type="presParOf" srcId="{D0430366-7796-48DD-886F-EEE72654B087}" destId="{44438DB5-D5C7-4D3C-B69C-948E8216119E}" srcOrd="3" destOrd="0" presId="urn:microsoft.com/office/officeart/2008/layout/HalfCircleOrganizationChart"/>
    <dgm:cxn modelId="{A12FD267-616A-44B8-9321-EAF11520D719}" type="presParOf" srcId="{44438DB5-D5C7-4D3C-B69C-948E8216119E}" destId="{49DB905D-7F37-49A5-AA97-DE02C57F670B}" srcOrd="0" destOrd="0" presId="urn:microsoft.com/office/officeart/2008/layout/HalfCircleOrganizationChart"/>
    <dgm:cxn modelId="{0176F5B5-EA24-4180-9FB5-2EEE6118B511}" type="presParOf" srcId="{49DB905D-7F37-49A5-AA97-DE02C57F670B}" destId="{F8EE9838-029F-4D62-BAB5-E3585A76F4E3}" srcOrd="0" destOrd="0" presId="urn:microsoft.com/office/officeart/2008/layout/HalfCircleOrganizationChart"/>
    <dgm:cxn modelId="{50A2B335-B199-4F01-B9C4-359BA8EEC9B4}" type="presParOf" srcId="{49DB905D-7F37-49A5-AA97-DE02C57F670B}" destId="{80820682-581F-4ED5-B1C2-CB596F3107FF}" srcOrd="1" destOrd="0" presId="urn:microsoft.com/office/officeart/2008/layout/HalfCircleOrganizationChart"/>
    <dgm:cxn modelId="{5E59B62E-BF8A-41A3-AA42-D232AC0778A6}" type="presParOf" srcId="{49DB905D-7F37-49A5-AA97-DE02C57F670B}" destId="{D5C5CC46-1043-43AE-BCF0-68E39769396B}" srcOrd="2" destOrd="0" presId="urn:microsoft.com/office/officeart/2008/layout/HalfCircleOrganizationChart"/>
    <dgm:cxn modelId="{94E7638B-70C5-4853-B110-B0AA3E4F8EDF}" type="presParOf" srcId="{49DB905D-7F37-49A5-AA97-DE02C57F670B}" destId="{3D058B1F-DE86-42DC-81DE-66CB3033FEA4}" srcOrd="3" destOrd="0" presId="urn:microsoft.com/office/officeart/2008/layout/HalfCircleOrganizationChart"/>
    <dgm:cxn modelId="{3BDC3C8D-0F08-4DF0-AF48-91F37DB042D6}" type="presParOf" srcId="{44438DB5-D5C7-4D3C-B69C-948E8216119E}" destId="{39629A64-D7F8-4121-A9CE-CB76CF196E6B}" srcOrd="1" destOrd="0" presId="urn:microsoft.com/office/officeart/2008/layout/HalfCircleOrganizationChart"/>
    <dgm:cxn modelId="{439B24E0-17E6-479D-BAC4-7391C36B22DB}" type="presParOf" srcId="{44438DB5-D5C7-4D3C-B69C-948E8216119E}" destId="{9AA488F3-6B5F-4402-9247-87C253823B95}" srcOrd="2" destOrd="0" presId="urn:microsoft.com/office/officeart/2008/layout/HalfCircleOrganizationChart"/>
    <dgm:cxn modelId="{CAA18142-0224-4571-AC36-25B474D05B9E}" type="presParOf" srcId="{D0430366-7796-48DD-886F-EEE72654B087}" destId="{D25A0447-F40A-46FA-BD01-E32D73403046}" srcOrd="4" destOrd="0" presId="urn:microsoft.com/office/officeart/2008/layout/HalfCircleOrganizationChart"/>
    <dgm:cxn modelId="{5912C26C-7ADC-48C6-885C-851CEF8E42F7}" type="presParOf" srcId="{D0430366-7796-48DD-886F-EEE72654B087}" destId="{9C662D6B-11B9-466B-8396-EDEC68CBCB47}" srcOrd="5" destOrd="0" presId="urn:microsoft.com/office/officeart/2008/layout/HalfCircleOrganizationChart"/>
    <dgm:cxn modelId="{7A9E30BD-29AA-4F13-800C-B020D3091615}" type="presParOf" srcId="{9C662D6B-11B9-466B-8396-EDEC68CBCB47}" destId="{265BF27D-7C14-4E51-A2FF-90720A1A94AE}" srcOrd="0" destOrd="0" presId="urn:microsoft.com/office/officeart/2008/layout/HalfCircleOrganizationChart"/>
    <dgm:cxn modelId="{51E3B17D-1117-4CC1-B141-08B1D65914C2}" type="presParOf" srcId="{265BF27D-7C14-4E51-A2FF-90720A1A94AE}" destId="{CF9D7ABB-9BC2-40D3-9D12-B094ADAF1083}" srcOrd="0" destOrd="0" presId="urn:microsoft.com/office/officeart/2008/layout/HalfCircleOrganizationChart"/>
    <dgm:cxn modelId="{600F0916-2FA8-44F5-B972-4AB76820A00A}" type="presParOf" srcId="{265BF27D-7C14-4E51-A2FF-90720A1A94AE}" destId="{56170B1A-BC01-40B6-8E2F-4FDE6D778166}" srcOrd="1" destOrd="0" presId="urn:microsoft.com/office/officeart/2008/layout/HalfCircleOrganizationChart"/>
    <dgm:cxn modelId="{F4BEF0A9-B0F5-4114-849B-CD7E12FA67F6}" type="presParOf" srcId="{265BF27D-7C14-4E51-A2FF-90720A1A94AE}" destId="{8130945F-59E8-4A0D-B961-9CE8EC84D82E}" srcOrd="2" destOrd="0" presId="urn:microsoft.com/office/officeart/2008/layout/HalfCircleOrganizationChart"/>
    <dgm:cxn modelId="{C4592001-5C8F-4371-9370-39816ABFB718}" type="presParOf" srcId="{265BF27D-7C14-4E51-A2FF-90720A1A94AE}" destId="{13FCE905-6513-4508-AED5-56D42E57441E}" srcOrd="3" destOrd="0" presId="urn:microsoft.com/office/officeart/2008/layout/HalfCircleOrganizationChart"/>
    <dgm:cxn modelId="{C310B0FA-26B8-4C7F-A1CB-854DE487A844}" type="presParOf" srcId="{9C662D6B-11B9-466B-8396-EDEC68CBCB47}" destId="{657FFF4F-B528-45ED-BAA1-917BC247A93E}" srcOrd="1" destOrd="0" presId="urn:microsoft.com/office/officeart/2008/layout/HalfCircleOrganizationChart"/>
    <dgm:cxn modelId="{DDC21ED1-D4FA-42CC-A7F2-EB0CE1DCF0F2}" type="presParOf" srcId="{9C662D6B-11B9-466B-8396-EDEC68CBCB47}" destId="{304892AB-40FF-4D1F-B158-7DDD90AF589E}" srcOrd="2" destOrd="0" presId="urn:microsoft.com/office/officeart/2008/layout/HalfCircleOrganizationChart"/>
    <dgm:cxn modelId="{169A9F97-FE2C-4EBB-A107-AD13B1FE98F6}" type="presParOf" srcId="{9CE07B68-A8A7-452C-91EF-DB419C8A906B}" destId="{A008F4D9-91EA-4B7F-99E3-2CC006FC6201}" srcOrd="2" destOrd="0" presId="urn:microsoft.com/office/officeart/2008/layout/HalfCircleOrganizationChart"/>
    <dgm:cxn modelId="{8D44C54B-5053-459A-818D-2849D7A05A47}" type="presParOf" srcId="{A008F4D9-91EA-4B7F-99E3-2CC006FC6201}" destId="{668D1966-61C6-4AD9-962B-39EEFC9914F9}" srcOrd="0" destOrd="0" presId="urn:microsoft.com/office/officeart/2008/layout/HalfCircleOrganizationChart"/>
    <dgm:cxn modelId="{BC42579F-1087-4834-84F1-15CB94861344}" type="presParOf" srcId="{A008F4D9-91EA-4B7F-99E3-2CC006FC6201}" destId="{A34DBF47-A584-452D-960F-27FD3DA02946}" srcOrd="1" destOrd="0" presId="urn:microsoft.com/office/officeart/2008/layout/HalfCircleOrganizationChart"/>
    <dgm:cxn modelId="{28862D5F-2969-4AA1-9BE8-B1AE7F643812}" type="presParOf" srcId="{A34DBF47-A584-452D-960F-27FD3DA02946}" destId="{B1E811FF-C154-4FA9-B47B-2696EEB6FFCD}" srcOrd="0" destOrd="0" presId="urn:microsoft.com/office/officeart/2008/layout/HalfCircleOrganizationChart"/>
    <dgm:cxn modelId="{B30C5C91-D508-4945-ABFB-940E877279E8}" type="presParOf" srcId="{B1E811FF-C154-4FA9-B47B-2696EEB6FFCD}" destId="{9925F522-5A45-4F9D-A70D-3FFDDDF2E8C9}" srcOrd="0" destOrd="0" presId="urn:microsoft.com/office/officeart/2008/layout/HalfCircleOrganizationChart"/>
    <dgm:cxn modelId="{6B0419AE-0E43-417C-A8E9-BE47C5E438A1}" type="presParOf" srcId="{B1E811FF-C154-4FA9-B47B-2696EEB6FFCD}" destId="{A897FCAA-05A7-46AB-96D1-82497F84098F}" srcOrd="1" destOrd="0" presId="urn:microsoft.com/office/officeart/2008/layout/HalfCircleOrganizationChart"/>
    <dgm:cxn modelId="{FFD37761-9923-431E-A6D5-E30C3C137E57}" type="presParOf" srcId="{B1E811FF-C154-4FA9-B47B-2696EEB6FFCD}" destId="{E6F22F21-2533-41F9-BA4C-494082A5491D}" srcOrd="2" destOrd="0" presId="urn:microsoft.com/office/officeart/2008/layout/HalfCircleOrganizationChart"/>
    <dgm:cxn modelId="{EA660A91-AB40-4EF0-9C34-44686A93CB3C}" type="presParOf" srcId="{B1E811FF-C154-4FA9-B47B-2696EEB6FFCD}" destId="{CE717CF6-57EF-459E-8EB7-776C1C44001E}" srcOrd="3" destOrd="0" presId="urn:microsoft.com/office/officeart/2008/layout/HalfCircleOrganizationChart"/>
    <dgm:cxn modelId="{139BF102-B54C-4EC5-95E1-69B5800B9D4C}" type="presParOf" srcId="{A34DBF47-A584-452D-960F-27FD3DA02946}" destId="{6E1D9A2F-6B5D-4670-BE82-93F99D93A0B5}" srcOrd="1" destOrd="0" presId="urn:microsoft.com/office/officeart/2008/layout/HalfCircleOrganizationChart"/>
    <dgm:cxn modelId="{3EF7C42B-C32B-4EA2-B9AE-A2B9FAC4B025}" type="presParOf" srcId="{A34DBF47-A584-452D-960F-27FD3DA02946}" destId="{E77DB096-12CB-482C-9A3E-9A731F4F2020}" srcOrd="2" destOrd="0" presId="urn:microsoft.com/office/officeart/2008/layout/HalfCircleOrganizationChart"/>
  </dgm:cxnLst>
  <dgm:bg>
    <a:solidFill>
      <a:schemeClr val="accent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AEDE788-F722-4830-9DDC-EDB59DE6A21E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</dgm:pt>
    <dgm:pt modelId="{7D0D5662-539F-4F88-B2D6-5A0CB2E52CFF}">
      <dgm:prSet phldrT="[Text]" custT="1"/>
      <dgm:spPr/>
      <dgm:t>
        <a:bodyPr/>
        <a:lstStyle/>
        <a:p>
          <a:r>
            <a:rPr lang="en-US" sz="2800" dirty="0" smtClean="0"/>
            <a:t>Coordination</a:t>
          </a:r>
          <a:endParaRPr lang="en-US" sz="2800" dirty="0"/>
        </a:p>
      </dgm:t>
    </dgm:pt>
    <dgm:pt modelId="{4929956B-D76A-4B34-BA4A-2D2F5A0ABDD1}" type="parTrans" cxnId="{F2AA7785-269A-40B7-B8C3-3F917CE2E8A0}">
      <dgm:prSet/>
      <dgm:spPr/>
      <dgm:t>
        <a:bodyPr/>
        <a:lstStyle/>
        <a:p>
          <a:endParaRPr lang="en-US" sz="3200"/>
        </a:p>
      </dgm:t>
    </dgm:pt>
    <dgm:pt modelId="{FDC5ADFD-95B5-40D8-9979-2F9C02EC36C5}" type="sibTrans" cxnId="{F2AA7785-269A-40B7-B8C3-3F917CE2E8A0}">
      <dgm:prSet/>
      <dgm:spPr/>
      <dgm:t>
        <a:bodyPr/>
        <a:lstStyle/>
        <a:p>
          <a:endParaRPr lang="en-US" sz="3200"/>
        </a:p>
      </dgm:t>
    </dgm:pt>
    <dgm:pt modelId="{E3CE4EF2-E625-43C8-9E96-95EE646BB6C4}">
      <dgm:prSet phldrT="[Text]" custT="1"/>
      <dgm:spPr/>
      <dgm:t>
        <a:bodyPr/>
        <a:lstStyle/>
        <a:p>
          <a:r>
            <a:rPr lang="en-US" sz="2800" dirty="0" smtClean="0"/>
            <a:t>Consultation</a:t>
          </a:r>
          <a:endParaRPr lang="en-US" sz="2800" dirty="0"/>
        </a:p>
      </dgm:t>
    </dgm:pt>
    <dgm:pt modelId="{B7827A09-BC87-4CA4-9D88-9B4EF7A9CFBE}" type="parTrans" cxnId="{040A1E8B-FF5E-4151-BBD3-FD0FA7186689}">
      <dgm:prSet/>
      <dgm:spPr/>
      <dgm:t>
        <a:bodyPr/>
        <a:lstStyle/>
        <a:p>
          <a:endParaRPr lang="en-US" sz="3200"/>
        </a:p>
      </dgm:t>
    </dgm:pt>
    <dgm:pt modelId="{6C1AAF07-8A5C-4903-B45D-03A83886D5D7}" type="sibTrans" cxnId="{040A1E8B-FF5E-4151-BBD3-FD0FA7186689}">
      <dgm:prSet/>
      <dgm:spPr/>
      <dgm:t>
        <a:bodyPr/>
        <a:lstStyle/>
        <a:p>
          <a:endParaRPr lang="en-US" sz="3200"/>
        </a:p>
      </dgm:t>
    </dgm:pt>
    <dgm:pt modelId="{F8EF2CD9-8587-4769-A803-D9087631B746}">
      <dgm:prSet phldrT="[Text]" custT="1"/>
      <dgm:spPr/>
      <dgm:t>
        <a:bodyPr/>
        <a:lstStyle/>
        <a:p>
          <a:r>
            <a:rPr lang="en-US" sz="2800" dirty="0" smtClean="0"/>
            <a:t>Literacy</a:t>
          </a:r>
          <a:endParaRPr lang="en-US" sz="2800" dirty="0"/>
        </a:p>
      </dgm:t>
    </dgm:pt>
    <dgm:pt modelId="{16CEAD1C-0D8B-42B3-8162-DF9AAE8AAE27}" type="parTrans" cxnId="{8FBF4812-B823-45CF-9F9D-04595CBD2C7D}">
      <dgm:prSet/>
      <dgm:spPr/>
      <dgm:t>
        <a:bodyPr/>
        <a:lstStyle/>
        <a:p>
          <a:endParaRPr lang="en-US" sz="3200"/>
        </a:p>
      </dgm:t>
    </dgm:pt>
    <dgm:pt modelId="{D28A3B28-86C5-4496-ACBE-C8793F3974F1}" type="sibTrans" cxnId="{8FBF4812-B823-45CF-9F9D-04595CBD2C7D}">
      <dgm:prSet/>
      <dgm:spPr/>
      <dgm:t>
        <a:bodyPr/>
        <a:lstStyle/>
        <a:p>
          <a:endParaRPr lang="en-US" sz="3200"/>
        </a:p>
      </dgm:t>
    </dgm:pt>
    <dgm:pt modelId="{9A65A332-CFAE-46E8-92E1-A8E3BA5AE2EF}" type="pres">
      <dgm:prSet presAssocID="{7AEDE788-F722-4830-9DDC-EDB59DE6A21E}" presName="diagram" presStyleCnt="0">
        <dgm:presLayoutVars>
          <dgm:dir/>
          <dgm:resizeHandles val="exact"/>
        </dgm:presLayoutVars>
      </dgm:prSet>
      <dgm:spPr/>
    </dgm:pt>
    <dgm:pt modelId="{C80EB98D-92A7-4DED-8A23-99D323444FEA}" type="pres">
      <dgm:prSet presAssocID="{7D0D5662-539F-4F88-B2D6-5A0CB2E52CF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63502D-47C2-4995-9DCF-6048CE04EA0D}" type="pres">
      <dgm:prSet presAssocID="{FDC5ADFD-95B5-40D8-9979-2F9C02EC36C5}" presName="sibTrans" presStyleCnt="0"/>
      <dgm:spPr/>
    </dgm:pt>
    <dgm:pt modelId="{83D6C506-130F-4269-BBDD-BC66456FA41E}" type="pres">
      <dgm:prSet presAssocID="{E3CE4EF2-E625-43C8-9E96-95EE646BB6C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0FA24-250F-4DB0-A0DE-A67B81C6C65C}" type="pres">
      <dgm:prSet presAssocID="{6C1AAF07-8A5C-4903-B45D-03A83886D5D7}" presName="sibTrans" presStyleCnt="0"/>
      <dgm:spPr/>
    </dgm:pt>
    <dgm:pt modelId="{ED7712DE-FAD7-4676-A346-14319041B678}" type="pres">
      <dgm:prSet presAssocID="{F8EF2CD9-8587-4769-A803-D9087631B74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0A1E8B-FF5E-4151-BBD3-FD0FA7186689}" srcId="{7AEDE788-F722-4830-9DDC-EDB59DE6A21E}" destId="{E3CE4EF2-E625-43C8-9E96-95EE646BB6C4}" srcOrd="1" destOrd="0" parTransId="{B7827A09-BC87-4CA4-9D88-9B4EF7A9CFBE}" sibTransId="{6C1AAF07-8A5C-4903-B45D-03A83886D5D7}"/>
    <dgm:cxn modelId="{8AAF3026-EC66-47F8-94D1-444C4DDF30FE}" type="presOf" srcId="{F8EF2CD9-8587-4769-A803-D9087631B746}" destId="{ED7712DE-FAD7-4676-A346-14319041B678}" srcOrd="0" destOrd="0" presId="urn:microsoft.com/office/officeart/2005/8/layout/default"/>
    <dgm:cxn modelId="{A92374F5-3602-44B3-A8CE-E902E571E0E4}" type="presOf" srcId="{E3CE4EF2-E625-43C8-9E96-95EE646BB6C4}" destId="{83D6C506-130F-4269-BBDD-BC66456FA41E}" srcOrd="0" destOrd="0" presId="urn:microsoft.com/office/officeart/2005/8/layout/default"/>
    <dgm:cxn modelId="{860809BC-727A-4A6D-AC0E-1846BDFACA64}" type="presOf" srcId="{7AEDE788-F722-4830-9DDC-EDB59DE6A21E}" destId="{9A65A332-CFAE-46E8-92E1-A8E3BA5AE2EF}" srcOrd="0" destOrd="0" presId="urn:microsoft.com/office/officeart/2005/8/layout/default"/>
    <dgm:cxn modelId="{8FBF4812-B823-45CF-9F9D-04595CBD2C7D}" srcId="{7AEDE788-F722-4830-9DDC-EDB59DE6A21E}" destId="{F8EF2CD9-8587-4769-A803-D9087631B746}" srcOrd="2" destOrd="0" parTransId="{16CEAD1C-0D8B-42B3-8162-DF9AAE8AAE27}" sibTransId="{D28A3B28-86C5-4496-ACBE-C8793F3974F1}"/>
    <dgm:cxn modelId="{F2AA7785-269A-40B7-B8C3-3F917CE2E8A0}" srcId="{7AEDE788-F722-4830-9DDC-EDB59DE6A21E}" destId="{7D0D5662-539F-4F88-B2D6-5A0CB2E52CFF}" srcOrd="0" destOrd="0" parTransId="{4929956B-D76A-4B34-BA4A-2D2F5A0ABDD1}" sibTransId="{FDC5ADFD-95B5-40D8-9979-2F9C02EC36C5}"/>
    <dgm:cxn modelId="{736002D0-D77C-40BA-88E7-D0C81E31E971}" type="presOf" srcId="{7D0D5662-539F-4F88-B2D6-5A0CB2E52CFF}" destId="{C80EB98D-92A7-4DED-8A23-99D323444FEA}" srcOrd="0" destOrd="0" presId="urn:microsoft.com/office/officeart/2005/8/layout/default"/>
    <dgm:cxn modelId="{0FA09C42-9099-47FC-8322-C226AF89ADDC}" type="presParOf" srcId="{9A65A332-CFAE-46E8-92E1-A8E3BA5AE2EF}" destId="{C80EB98D-92A7-4DED-8A23-99D323444FEA}" srcOrd="0" destOrd="0" presId="urn:microsoft.com/office/officeart/2005/8/layout/default"/>
    <dgm:cxn modelId="{F3FE701F-3702-415F-AD40-157F6D2109FE}" type="presParOf" srcId="{9A65A332-CFAE-46E8-92E1-A8E3BA5AE2EF}" destId="{2B63502D-47C2-4995-9DCF-6048CE04EA0D}" srcOrd="1" destOrd="0" presId="urn:microsoft.com/office/officeart/2005/8/layout/default"/>
    <dgm:cxn modelId="{6EBF1BE5-A326-457D-B6B5-B9304CA5764D}" type="presParOf" srcId="{9A65A332-CFAE-46E8-92E1-A8E3BA5AE2EF}" destId="{83D6C506-130F-4269-BBDD-BC66456FA41E}" srcOrd="2" destOrd="0" presId="urn:microsoft.com/office/officeart/2005/8/layout/default"/>
    <dgm:cxn modelId="{D8B76AD3-29DA-49D5-A6B2-56B50DB132F9}" type="presParOf" srcId="{9A65A332-CFAE-46E8-92E1-A8E3BA5AE2EF}" destId="{BB60FA24-250F-4DB0-A0DE-A67B81C6C65C}" srcOrd="3" destOrd="0" presId="urn:microsoft.com/office/officeart/2005/8/layout/default"/>
    <dgm:cxn modelId="{84552FD5-0D35-4421-9A79-F501B37D3908}" type="presParOf" srcId="{9A65A332-CFAE-46E8-92E1-A8E3BA5AE2EF}" destId="{ED7712DE-FAD7-4676-A346-14319041B67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2193C8A-2D77-4A6F-ADF4-50914DBFBE6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581CE4-7CCD-4BD2-9C7E-0B3FEBF0838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D71C19-AA22-4339-8AD9-2D6B1AE9BA64}" type="parTrans" cxnId="{42E78129-A58A-47A5-930E-8CAA5CF30385}">
      <dgm:prSet/>
      <dgm:spPr/>
      <dgm:t>
        <a:bodyPr/>
        <a:lstStyle/>
        <a:p>
          <a:endParaRPr lang="en-US"/>
        </a:p>
      </dgm:t>
    </dgm:pt>
    <dgm:pt modelId="{B042543C-E3F8-4787-AAD4-85676FB965DE}" type="sibTrans" cxnId="{42E78129-A58A-47A5-930E-8CAA5CF30385}">
      <dgm:prSet/>
      <dgm:spPr/>
      <dgm:t>
        <a:bodyPr/>
        <a:lstStyle/>
        <a:p>
          <a:endParaRPr lang="en-US"/>
        </a:p>
      </dgm:t>
    </dgm:pt>
    <dgm:pt modelId="{DB0A4029-CF2D-41C8-B69E-CFEB6DC384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B2D926-133E-4E62-8798-956439671E86}" type="parTrans" cxnId="{913383AD-AB16-42DF-911D-838059CC3221}">
      <dgm:prSet/>
      <dgm:spPr/>
      <dgm:t>
        <a:bodyPr/>
        <a:lstStyle/>
        <a:p>
          <a:endParaRPr lang="en-US"/>
        </a:p>
      </dgm:t>
    </dgm:pt>
    <dgm:pt modelId="{4CB01B15-55EF-488F-8E6A-DCE2C7664B6C}" type="sibTrans" cxnId="{913383AD-AB16-42DF-911D-838059CC3221}">
      <dgm:prSet/>
      <dgm:spPr/>
      <dgm:t>
        <a:bodyPr/>
        <a:lstStyle/>
        <a:p>
          <a:endParaRPr lang="en-US"/>
        </a:p>
      </dgm:t>
    </dgm:pt>
    <dgm:pt modelId="{611A08EF-8272-4E2A-93F6-1BFB48C592C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42602B-FDE4-41CC-B3CC-5A711CA983B2}" type="parTrans" cxnId="{2216D1E0-5A59-4075-A21F-81D0403E87E5}">
      <dgm:prSet/>
      <dgm:spPr/>
      <dgm:t>
        <a:bodyPr/>
        <a:lstStyle/>
        <a:p>
          <a:endParaRPr lang="en-US"/>
        </a:p>
      </dgm:t>
    </dgm:pt>
    <dgm:pt modelId="{DEB1DEBD-F920-460B-9D3E-3FB94F23181D}" type="sibTrans" cxnId="{2216D1E0-5A59-4075-A21F-81D0403E87E5}">
      <dgm:prSet/>
      <dgm:spPr/>
      <dgm:t>
        <a:bodyPr/>
        <a:lstStyle/>
        <a:p>
          <a:endParaRPr lang="en-US"/>
        </a:p>
      </dgm:t>
    </dgm:pt>
    <dgm:pt modelId="{7F4E9012-B40D-4A6D-9F96-DE1DCF92F51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72F85C-27B1-4441-8012-30DDD0DE4A03}" type="parTrans" cxnId="{52528C92-E476-49A0-BEDD-8146165BC625}">
      <dgm:prSet/>
      <dgm:spPr/>
      <dgm:t>
        <a:bodyPr/>
        <a:lstStyle/>
        <a:p>
          <a:endParaRPr lang="en-US"/>
        </a:p>
      </dgm:t>
    </dgm:pt>
    <dgm:pt modelId="{45DD08DB-5CC1-4473-89EF-AAEC02639885}" type="sibTrans" cxnId="{52528C92-E476-49A0-BEDD-8146165BC625}">
      <dgm:prSet/>
      <dgm:spPr/>
      <dgm:t>
        <a:bodyPr/>
        <a:lstStyle/>
        <a:p>
          <a:endParaRPr lang="en-US"/>
        </a:p>
      </dgm:t>
    </dgm:pt>
    <dgm:pt modelId="{C6F91E99-3528-4C33-9726-0406079B6F3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A45596-6740-428E-97F4-711CB2A597FA}" type="parTrans" cxnId="{337A25D8-6029-4687-902A-F08B55F7AF13}">
      <dgm:prSet/>
      <dgm:spPr/>
      <dgm:t>
        <a:bodyPr/>
        <a:lstStyle/>
        <a:p>
          <a:endParaRPr lang="en-US"/>
        </a:p>
      </dgm:t>
    </dgm:pt>
    <dgm:pt modelId="{06A7C402-9C46-49E2-9799-C55CC613F344}" type="sibTrans" cxnId="{337A25D8-6029-4687-902A-F08B55F7AF13}">
      <dgm:prSet/>
      <dgm:spPr/>
      <dgm:t>
        <a:bodyPr/>
        <a:lstStyle/>
        <a:p>
          <a:endParaRPr lang="en-US"/>
        </a:p>
      </dgm:t>
    </dgm:pt>
    <dgm:pt modelId="{CBCEDE2F-385C-4C35-A679-7C474E71E77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FCFE41-3E07-4EDD-8EF2-1EF79D520212}" type="parTrans" cxnId="{E9C5C873-4F2C-4055-AD5B-CBE92307EC66}">
      <dgm:prSet/>
      <dgm:spPr/>
      <dgm:t>
        <a:bodyPr/>
        <a:lstStyle/>
        <a:p>
          <a:endParaRPr lang="en-US"/>
        </a:p>
      </dgm:t>
    </dgm:pt>
    <dgm:pt modelId="{D0F2C322-41B9-4F2D-9D51-7E1F822C750C}" type="sibTrans" cxnId="{E9C5C873-4F2C-4055-AD5B-CBE92307EC66}">
      <dgm:prSet/>
      <dgm:spPr/>
      <dgm:t>
        <a:bodyPr/>
        <a:lstStyle/>
        <a:p>
          <a:endParaRPr lang="en-US"/>
        </a:p>
      </dgm:t>
    </dgm:pt>
    <dgm:pt modelId="{E1EBFFB4-F338-404C-AB96-7E36F98AE82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C966C4-04FC-4F23-AC2E-82DAAFEFC3BD}" type="parTrans" cxnId="{12E6A81F-1504-4F74-9FE9-4AEA84A714DC}">
      <dgm:prSet/>
      <dgm:spPr/>
      <dgm:t>
        <a:bodyPr/>
        <a:lstStyle/>
        <a:p>
          <a:endParaRPr lang="en-US"/>
        </a:p>
      </dgm:t>
    </dgm:pt>
    <dgm:pt modelId="{98D36382-9AB2-45FF-82E1-ADF036A1C7FD}" type="sibTrans" cxnId="{12E6A81F-1504-4F74-9FE9-4AEA84A714DC}">
      <dgm:prSet/>
      <dgm:spPr/>
      <dgm:t>
        <a:bodyPr/>
        <a:lstStyle/>
        <a:p>
          <a:endParaRPr lang="en-US"/>
        </a:p>
      </dgm:t>
    </dgm:pt>
    <dgm:pt modelId="{75858AC5-7199-465C-9D19-E198269B803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0AC210-FC7C-434A-B9BC-5BC4D42AA2C1}" type="parTrans" cxnId="{F5D2860B-75CE-43E1-9AFB-1746A69646DC}">
      <dgm:prSet/>
      <dgm:spPr/>
      <dgm:t>
        <a:bodyPr/>
        <a:lstStyle/>
        <a:p>
          <a:endParaRPr lang="en-US"/>
        </a:p>
      </dgm:t>
    </dgm:pt>
    <dgm:pt modelId="{F8163F78-B509-42A0-A23B-278E9F683545}" type="sibTrans" cxnId="{F5D2860B-75CE-43E1-9AFB-1746A69646DC}">
      <dgm:prSet/>
      <dgm:spPr/>
      <dgm:t>
        <a:bodyPr/>
        <a:lstStyle/>
        <a:p>
          <a:endParaRPr lang="en-US"/>
        </a:p>
      </dgm:t>
    </dgm:pt>
    <dgm:pt modelId="{33F19CC7-456E-4386-9800-BEE73849FA54}" type="pres">
      <dgm:prSet presAssocID="{F2193C8A-2D77-4A6F-ADF4-50914DBFBE6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874524-DAFF-400E-AAA1-A38F7CB62732}" type="pres">
      <dgm:prSet presAssocID="{DA581CE4-7CCD-4BD2-9C7E-0B3FEBF08383}" presName="compNode" presStyleCnt="0"/>
      <dgm:spPr/>
    </dgm:pt>
    <dgm:pt modelId="{3434DFA9-40EA-4796-B51F-E4D5284B8A8D}" type="pres">
      <dgm:prSet presAssocID="{DA581CE4-7CCD-4BD2-9C7E-0B3FEBF08383}" presName="pictRect" presStyleLbl="node1" presStyleIdx="0" presStyleCnt="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A93612-E4C7-4B0C-9D46-3DFB65FD6C06}" type="pres">
      <dgm:prSet presAssocID="{DA581CE4-7CCD-4BD2-9C7E-0B3FEBF08383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99E0E5-218D-4447-8A92-7A1EB74CA12D}" type="pres">
      <dgm:prSet presAssocID="{B042543C-E3F8-4787-AAD4-85676FB965D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C8A7C0-83D7-4AF2-B457-1F846D51791E}" type="pres">
      <dgm:prSet presAssocID="{611A08EF-8272-4E2A-93F6-1BFB48C592CC}" presName="compNode" presStyleCnt="0"/>
      <dgm:spPr/>
    </dgm:pt>
    <dgm:pt modelId="{FF6176CA-B3C9-479D-86DD-F35678D6C01F}" type="pres">
      <dgm:prSet presAssocID="{611A08EF-8272-4E2A-93F6-1BFB48C592CC}" presName="pictRect" presStyleLbl="nod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C695FB-A3BE-4DE4-A5C4-F280F32C5459}" type="pres">
      <dgm:prSet presAssocID="{611A08EF-8272-4E2A-93F6-1BFB48C592CC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A8ED2-D633-4628-B443-E4804930AB42}" type="pres">
      <dgm:prSet presAssocID="{DEB1DEBD-F920-460B-9D3E-3FB94F23181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2FFB67D-656D-41FE-8347-D3D852709A23}" type="pres">
      <dgm:prSet presAssocID="{E1EBFFB4-F338-404C-AB96-7E36F98AE823}" presName="compNode" presStyleCnt="0"/>
      <dgm:spPr/>
    </dgm:pt>
    <dgm:pt modelId="{D22EB30C-7667-4F83-A74C-F8A1FF46C480}" type="pres">
      <dgm:prSet presAssocID="{E1EBFFB4-F338-404C-AB96-7E36F98AE823}" presName="pictRect" presStyleLbl="node1" presStyleIdx="2" presStyleCnt="8" custScaleX="9031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DAE3FF7-3317-4963-A821-74869F1C6381}" type="pres">
      <dgm:prSet presAssocID="{E1EBFFB4-F338-404C-AB96-7E36F98AE823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DD0B7-2162-4B0F-81D1-EA108CAB01FA}" type="pres">
      <dgm:prSet presAssocID="{98D36382-9AB2-45FF-82E1-ADF036A1C7F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A35B899-2340-489C-B070-3090A8FAD5AE}" type="pres">
      <dgm:prSet presAssocID="{75858AC5-7199-465C-9D19-E198269B803D}" presName="compNode" presStyleCnt="0"/>
      <dgm:spPr/>
    </dgm:pt>
    <dgm:pt modelId="{0DEC6CA7-6F93-4E4E-A96F-890A28878F25}" type="pres">
      <dgm:prSet presAssocID="{75858AC5-7199-465C-9D19-E198269B803D}" presName="pictRect" presStyleLbl="node1" presStyleIdx="3" presStyleCnt="8" custScaleX="783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5515738-6F2E-4B10-804A-C3C185AC450B}" type="pres">
      <dgm:prSet presAssocID="{75858AC5-7199-465C-9D19-E198269B803D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98B54-52D2-41DC-934E-A7AF9D68C4C2}" type="pres">
      <dgm:prSet presAssocID="{F8163F78-B509-42A0-A23B-278E9F6835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610A705-093C-4432-B823-C01D2343813A}" type="pres">
      <dgm:prSet presAssocID="{7F4E9012-B40D-4A6D-9F96-DE1DCF92F517}" presName="compNode" presStyleCnt="0"/>
      <dgm:spPr/>
    </dgm:pt>
    <dgm:pt modelId="{64421D36-0638-4CBA-9321-4513D9877EB1}" type="pres">
      <dgm:prSet presAssocID="{7F4E9012-B40D-4A6D-9F96-DE1DCF92F517}" presName="pictRect" presStyleLbl="node1" presStyleIdx="4" presStyleCnt="8" custScaleX="9222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BFED663-079D-4FD3-9E15-C6F2BBF7EF9D}" type="pres">
      <dgm:prSet presAssocID="{7F4E9012-B40D-4A6D-9F96-DE1DCF92F517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8C52D-026A-4BD0-A318-DD0BFE0DFD4F}" type="pres">
      <dgm:prSet presAssocID="{45DD08DB-5CC1-4473-89EF-AAEC026398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D16E08F-D9B2-4A75-9033-6B6BF431DF6D}" type="pres">
      <dgm:prSet presAssocID="{CBCEDE2F-385C-4C35-A679-7C474E71E777}" presName="compNode" presStyleCnt="0"/>
      <dgm:spPr/>
    </dgm:pt>
    <dgm:pt modelId="{2A9EB252-9A7D-4B64-84F1-6587D40CB684}" type="pres">
      <dgm:prSet presAssocID="{CBCEDE2F-385C-4C35-A679-7C474E71E777}" presName="pictRect" presStyleLbl="node1" presStyleIdx="5" presStyleCnt="8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5E76A2-BCEC-47ED-9433-5873ABACFE04}" type="pres">
      <dgm:prSet presAssocID="{CBCEDE2F-385C-4C35-A679-7C474E71E777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14ED4-7AA1-4CD6-B337-BDE6DE4BFB43}" type="pres">
      <dgm:prSet presAssocID="{D0F2C322-41B9-4F2D-9D51-7E1F822C75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F65B9AD-BCA2-4FEF-9ECB-0479A6C30E61}" type="pres">
      <dgm:prSet presAssocID="{C6F91E99-3528-4C33-9726-0406079B6F3E}" presName="compNode" presStyleCnt="0"/>
      <dgm:spPr/>
    </dgm:pt>
    <dgm:pt modelId="{36882F3D-4D9D-4038-ABF4-E27286440033}" type="pres">
      <dgm:prSet presAssocID="{C6F91E99-3528-4C33-9726-0406079B6F3E}" presName="pictRect" presStyleLbl="node1" presStyleIdx="6" presStyleCnt="8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80949A-99E9-4B55-9DBF-A396E1159C4F}" type="pres">
      <dgm:prSet presAssocID="{C6F91E99-3528-4C33-9726-0406079B6F3E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150C8-CEF6-48B4-970C-FDB5C25E7BA2}" type="pres">
      <dgm:prSet presAssocID="{06A7C402-9C46-49E2-9799-C55CC613F34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990D35F-0F7F-4630-A240-89874A9424FD}" type="pres">
      <dgm:prSet presAssocID="{DB0A4029-CF2D-41C8-B69E-CFEB6DC384C5}" presName="compNode" presStyleCnt="0"/>
      <dgm:spPr/>
    </dgm:pt>
    <dgm:pt modelId="{77582C9D-AF10-44CC-BA18-7B1C2EB052ED}" type="pres">
      <dgm:prSet presAssocID="{DB0A4029-CF2D-41C8-B69E-CFEB6DC384C5}" presName="pictRect" presStyleLbl="node1" presStyleIdx="7" presStyleCnt="8" custScaleX="94510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F17C68-5362-4579-91FD-24CA8AF270A9}" type="pres">
      <dgm:prSet presAssocID="{DB0A4029-CF2D-41C8-B69E-CFEB6DC384C5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3383AD-AB16-42DF-911D-838059CC3221}" srcId="{F2193C8A-2D77-4A6F-ADF4-50914DBFBE66}" destId="{DB0A4029-CF2D-41C8-B69E-CFEB6DC384C5}" srcOrd="7" destOrd="0" parTransId="{89B2D926-133E-4E62-8798-956439671E86}" sibTransId="{4CB01B15-55EF-488F-8E6A-DCE2C7664B6C}"/>
    <dgm:cxn modelId="{337A25D8-6029-4687-902A-F08B55F7AF13}" srcId="{F2193C8A-2D77-4A6F-ADF4-50914DBFBE66}" destId="{C6F91E99-3528-4C33-9726-0406079B6F3E}" srcOrd="6" destOrd="0" parTransId="{A1A45596-6740-428E-97F4-711CB2A597FA}" sibTransId="{06A7C402-9C46-49E2-9799-C55CC613F344}"/>
    <dgm:cxn modelId="{E9BB8459-47EB-4999-A8B4-29C3909D52C7}" type="presOf" srcId="{45DD08DB-5CC1-4473-89EF-AAEC02639885}" destId="{D4E8C52D-026A-4BD0-A318-DD0BFE0DFD4F}" srcOrd="0" destOrd="0" presId="urn:microsoft.com/office/officeart/2005/8/layout/pList1"/>
    <dgm:cxn modelId="{26F0215E-E00A-46FF-A97F-10E8879F1F22}" type="presOf" srcId="{98D36382-9AB2-45FF-82E1-ADF036A1C7FD}" destId="{8FFDD0B7-2162-4B0F-81D1-EA108CAB01FA}" srcOrd="0" destOrd="0" presId="urn:microsoft.com/office/officeart/2005/8/layout/pList1"/>
    <dgm:cxn modelId="{F9F25EE0-9DCD-4C52-AB02-C0EBD8355A7D}" type="presOf" srcId="{DA581CE4-7CCD-4BD2-9C7E-0B3FEBF08383}" destId="{1BA93612-E4C7-4B0C-9D46-3DFB65FD6C06}" srcOrd="0" destOrd="0" presId="urn:microsoft.com/office/officeart/2005/8/layout/pList1"/>
    <dgm:cxn modelId="{84021B4D-21B9-4666-B09E-E4F09A86C17B}" type="presOf" srcId="{D0F2C322-41B9-4F2D-9D51-7E1F822C750C}" destId="{8E114ED4-7AA1-4CD6-B337-BDE6DE4BFB43}" srcOrd="0" destOrd="0" presId="urn:microsoft.com/office/officeart/2005/8/layout/pList1"/>
    <dgm:cxn modelId="{113E3420-CEFF-405A-8B46-3588935B94A9}" type="presOf" srcId="{DEB1DEBD-F920-460B-9D3E-3FB94F23181D}" destId="{EF0A8ED2-D633-4628-B443-E4804930AB42}" srcOrd="0" destOrd="0" presId="urn:microsoft.com/office/officeart/2005/8/layout/pList1"/>
    <dgm:cxn modelId="{7B522A64-1772-478E-9084-BC200269BFEB}" type="presOf" srcId="{CBCEDE2F-385C-4C35-A679-7C474E71E777}" destId="{485E76A2-BCEC-47ED-9433-5873ABACFE04}" srcOrd="0" destOrd="0" presId="urn:microsoft.com/office/officeart/2005/8/layout/pList1"/>
    <dgm:cxn modelId="{1D5D6B3B-42EE-4E76-AAE6-CF06E7486750}" type="presOf" srcId="{DB0A4029-CF2D-41C8-B69E-CFEB6DC384C5}" destId="{8EF17C68-5362-4579-91FD-24CA8AF270A9}" srcOrd="0" destOrd="0" presId="urn:microsoft.com/office/officeart/2005/8/layout/pList1"/>
    <dgm:cxn modelId="{840D1D6C-3288-4D69-A0A9-CA84CDE453AF}" type="presOf" srcId="{E1EBFFB4-F338-404C-AB96-7E36F98AE823}" destId="{6DAE3FF7-3317-4963-A821-74869F1C6381}" srcOrd="0" destOrd="0" presId="urn:microsoft.com/office/officeart/2005/8/layout/pList1"/>
    <dgm:cxn modelId="{42E78129-A58A-47A5-930E-8CAA5CF30385}" srcId="{F2193C8A-2D77-4A6F-ADF4-50914DBFBE66}" destId="{DA581CE4-7CCD-4BD2-9C7E-0B3FEBF08383}" srcOrd="0" destOrd="0" parTransId="{F5D71C19-AA22-4339-8AD9-2D6B1AE9BA64}" sibTransId="{B042543C-E3F8-4787-AAD4-85676FB965DE}"/>
    <dgm:cxn modelId="{87AD96DA-7D0E-421C-928C-D3F1B437789C}" type="presOf" srcId="{F8163F78-B509-42A0-A23B-278E9F683545}" destId="{4A698B54-52D2-41DC-934E-A7AF9D68C4C2}" srcOrd="0" destOrd="0" presId="urn:microsoft.com/office/officeart/2005/8/layout/pList1"/>
    <dgm:cxn modelId="{E9C5C873-4F2C-4055-AD5B-CBE92307EC66}" srcId="{F2193C8A-2D77-4A6F-ADF4-50914DBFBE66}" destId="{CBCEDE2F-385C-4C35-A679-7C474E71E777}" srcOrd="5" destOrd="0" parTransId="{92FCFE41-3E07-4EDD-8EF2-1EF79D520212}" sibTransId="{D0F2C322-41B9-4F2D-9D51-7E1F822C750C}"/>
    <dgm:cxn modelId="{5F6455E7-2451-48AD-B5F1-E77F9095219E}" type="presOf" srcId="{75858AC5-7199-465C-9D19-E198269B803D}" destId="{A5515738-6F2E-4B10-804A-C3C185AC450B}" srcOrd="0" destOrd="0" presId="urn:microsoft.com/office/officeart/2005/8/layout/pList1"/>
    <dgm:cxn modelId="{2AEB6DE4-5B41-4328-8E19-DC293CBCF027}" type="presOf" srcId="{C6F91E99-3528-4C33-9726-0406079B6F3E}" destId="{FC80949A-99E9-4B55-9DBF-A396E1159C4F}" srcOrd="0" destOrd="0" presId="urn:microsoft.com/office/officeart/2005/8/layout/pList1"/>
    <dgm:cxn modelId="{F5D2860B-75CE-43E1-9AFB-1746A69646DC}" srcId="{F2193C8A-2D77-4A6F-ADF4-50914DBFBE66}" destId="{75858AC5-7199-465C-9D19-E198269B803D}" srcOrd="3" destOrd="0" parTransId="{130AC210-FC7C-434A-B9BC-5BC4D42AA2C1}" sibTransId="{F8163F78-B509-42A0-A23B-278E9F683545}"/>
    <dgm:cxn modelId="{D5AB7679-20B1-430E-8DA9-A3577D5E9771}" type="presOf" srcId="{06A7C402-9C46-49E2-9799-C55CC613F344}" destId="{FF4150C8-CEF6-48B4-970C-FDB5C25E7BA2}" srcOrd="0" destOrd="0" presId="urn:microsoft.com/office/officeart/2005/8/layout/pList1"/>
    <dgm:cxn modelId="{2216D1E0-5A59-4075-A21F-81D0403E87E5}" srcId="{F2193C8A-2D77-4A6F-ADF4-50914DBFBE66}" destId="{611A08EF-8272-4E2A-93F6-1BFB48C592CC}" srcOrd="1" destOrd="0" parTransId="{0C42602B-FDE4-41CC-B3CC-5A711CA983B2}" sibTransId="{DEB1DEBD-F920-460B-9D3E-3FB94F23181D}"/>
    <dgm:cxn modelId="{12E6A81F-1504-4F74-9FE9-4AEA84A714DC}" srcId="{F2193C8A-2D77-4A6F-ADF4-50914DBFBE66}" destId="{E1EBFFB4-F338-404C-AB96-7E36F98AE823}" srcOrd="2" destOrd="0" parTransId="{A5C966C4-04FC-4F23-AC2E-82DAAFEFC3BD}" sibTransId="{98D36382-9AB2-45FF-82E1-ADF036A1C7FD}"/>
    <dgm:cxn modelId="{52528C92-E476-49A0-BEDD-8146165BC625}" srcId="{F2193C8A-2D77-4A6F-ADF4-50914DBFBE66}" destId="{7F4E9012-B40D-4A6D-9F96-DE1DCF92F517}" srcOrd="4" destOrd="0" parTransId="{3E72F85C-27B1-4441-8012-30DDD0DE4A03}" sibTransId="{45DD08DB-5CC1-4473-89EF-AAEC02639885}"/>
    <dgm:cxn modelId="{4CD61C3E-E65A-45CC-B5C3-7645838C5D2F}" type="presOf" srcId="{B042543C-E3F8-4787-AAD4-85676FB965DE}" destId="{4299E0E5-218D-4447-8A92-7A1EB74CA12D}" srcOrd="0" destOrd="0" presId="urn:microsoft.com/office/officeart/2005/8/layout/pList1"/>
    <dgm:cxn modelId="{B0E840CE-AEB7-434A-AB7D-B120F7CC27F1}" type="presOf" srcId="{611A08EF-8272-4E2A-93F6-1BFB48C592CC}" destId="{22C695FB-A3BE-4DE4-A5C4-F280F32C5459}" srcOrd="0" destOrd="0" presId="urn:microsoft.com/office/officeart/2005/8/layout/pList1"/>
    <dgm:cxn modelId="{20E935AC-996A-43B7-A4BF-A4BEC78091C6}" type="presOf" srcId="{7F4E9012-B40D-4A6D-9F96-DE1DCF92F517}" destId="{3BFED663-079D-4FD3-9E15-C6F2BBF7EF9D}" srcOrd="0" destOrd="0" presId="urn:microsoft.com/office/officeart/2005/8/layout/pList1"/>
    <dgm:cxn modelId="{D520BB79-9E94-4150-8E94-5C87A26D3972}" type="presOf" srcId="{F2193C8A-2D77-4A6F-ADF4-50914DBFBE66}" destId="{33F19CC7-456E-4386-9800-BEE73849FA54}" srcOrd="0" destOrd="0" presId="urn:microsoft.com/office/officeart/2005/8/layout/pList1"/>
    <dgm:cxn modelId="{B289E100-481B-40F1-AD3E-67C82110D6E6}" type="presParOf" srcId="{33F19CC7-456E-4386-9800-BEE73849FA54}" destId="{DC874524-DAFF-400E-AAA1-A38F7CB62732}" srcOrd="0" destOrd="0" presId="urn:microsoft.com/office/officeart/2005/8/layout/pList1"/>
    <dgm:cxn modelId="{C937876B-3E6E-4F05-9A2C-4FE73171C269}" type="presParOf" srcId="{DC874524-DAFF-400E-AAA1-A38F7CB62732}" destId="{3434DFA9-40EA-4796-B51F-E4D5284B8A8D}" srcOrd="0" destOrd="0" presId="urn:microsoft.com/office/officeart/2005/8/layout/pList1"/>
    <dgm:cxn modelId="{58EC8799-85B6-4480-9879-EDF919C8901B}" type="presParOf" srcId="{DC874524-DAFF-400E-AAA1-A38F7CB62732}" destId="{1BA93612-E4C7-4B0C-9D46-3DFB65FD6C06}" srcOrd="1" destOrd="0" presId="urn:microsoft.com/office/officeart/2005/8/layout/pList1"/>
    <dgm:cxn modelId="{02625744-C98D-4706-9C04-3445AAFFD6B6}" type="presParOf" srcId="{33F19CC7-456E-4386-9800-BEE73849FA54}" destId="{4299E0E5-218D-4447-8A92-7A1EB74CA12D}" srcOrd="1" destOrd="0" presId="urn:microsoft.com/office/officeart/2005/8/layout/pList1"/>
    <dgm:cxn modelId="{3CB236E4-D665-4693-8E5B-62F825EA22F6}" type="presParOf" srcId="{33F19CC7-456E-4386-9800-BEE73849FA54}" destId="{B6C8A7C0-83D7-4AF2-B457-1F846D51791E}" srcOrd="2" destOrd="0" presId="urn:microsoft.com/office/officeart/2005/8/layout/pList1"/>
    <dgm:cxn modelId="{292BA10B-0C9C-48D4-AC5E-42BFF1ED12E5}" type="presParOf" srcId="{B6C8A7C0-83D7-4AF2-B457-1F846D51791E}" destId="{FF6176CA-B3C9-479D-86DD-F35678D6C01F}" srcOrd="0" destOrd="0" presId="urn:microsoft.com/office/officeart/2005/8/layout/pList1"/>
    <dgm:cxn modelId="{A6D15362-6A09-417B-9794-BDEBF89A3954}" type="presParOf" srcId="{B6C8A7C0-83D7-4AF2-B457-1F846D51791E}" destId="{22C695FB-A3BE-4DE4-A5C4-F280F32C5459}" srcOrd="1" destOrd="0" presId="urn:microsoft.com/office/officeart/2005/8/layout/pList1"/>
    <dgm:cxn modelId="{E1272A29-D16F-4714-A441-50DD744F1B88}" type="presParOf" srcId="{33F19CC7-456E-4386-9800-BEE73849FA54}" destId="{EF0A8ED2-D633-4628-B443-E4804930AB42}" srcOrd="3" destOrd="0" presId="urn:microsoft.com/office/officeart/2005/8/layout/pList1"/>
    <dgm:cxn modelId="{60C39B35-CFAC-487B-91E1-673AC9FF3764}" type="presParOf" srcId="{33F19CC7-456E-4386-9800-BEE73849FA54}" destId="{C2FFB67D-656D-41FE-8347-D3D852709A23}" srcOrd="4" destOrd="0" presId="urn:microsoft.com/office/officeart/2005/8/layout/pList1"/>
    <dgm:cxn modelId="{4DA5B689-722F-4FF0-943E-40B4156ADA16}" type="presParOf" srcId="{C2FFB67D-656D-41FE-8347-D3D852709A23}" destId="{D22EB30C-7667-4F83-A74C-F8A1FF46C480}" srcOrd="0" destOrd="0" presId="urn:microsoft.com/office/officeart/2005/8/layout/pList1"/>
    <dgm:cxn modelId="{F5106993-E9BD-42F7-93D7-ABB03D166D08}" type="presParOf" srcId="{C2FFB67D-656D-41FE-8347-D3D852709A23}" destId="{6DAE3FF7-3317-4963-A821-74869F1C6381}" srcOrd="1" destOrd="0" presId="urn:microsoft.com/office/officeart/2005/8/layout/pList1"/>
    <dgm:cxn modelId="{22E31531-3266-4673-B356-8C2306EE1FC3}" type="presParOf" srcId="{33F19CC7-456E-4386-9800-BEE73849FA54}" destId="{8FFDD0B7-2162-4B0F-81D1-EA108CAB01FA}" srcOrd="5" destOrd="0" presId="urn:microsoft.com/office/officeart/2005/8/layout/pList1"/>
    <dgm:cxn modelId="{06AFF962-C62B-4486-B5DA-07A50647F98D}" type="presParOf" srcId="{33F19CC7-456E-4386-9800-BEE73849FA54}" destId="{5A35B899-2340-489C-B070-3090A8FAD5AE}" srcOrd="6" destOrd="0" presId="urn:microsoft.com/office/officeart/2005/8/layout/pList1"/>
    <dgm:cxn modelId="{3DE13751-E753-4EF4-9ECA-E7F094E240E8}" type="presParOf" srcId="{5A35B899-2340-489C-B070-3090A8FAD5AE}" destId="{0DEC6CA7-6F93-4E4E-A96F-890A28878F25}" srcOrd="0" destOrd="0" presId="urn:microsoft.com/office/officeart/2005/8/layout/pList1"/>
    <dgm:cxn modelId="{B99BFA5D-DC1C-461A-9756-CB25ADD11754}" type="presParOf" srcId="{5A35B899-2340-489C-B070-3090A8FAD5AE}" destId="{A5515738-6F2E-4B10-804A-C3C185AC450B}" srcOrd="1" destOrd="0" presId="urn:microsoft.com/office/officeart/2005/8/layout/pList1"/>
    <dgm:cxn modelId="{DB22B548-E52E-46FD-8C05-886471B1EF55}" type="presParOf" srcId="{33F19CC7-456E-4386-9800-BEE73849FA54}" destId="{4A698B54-52D2-41DC-934E-A7AF9D68C4C2}" srcOrd="7" destOrd="0" presId="urn:microsoft.com/office/officeart/2005/8/layout/pList1"/>
    <dgm:cxn modelId="{CF533F12-14CC-4034-B06B-3FF6A9CFE100}" type="presParOf" srcId="{33F19CC7-456E-4386-9800-BEE73849FA54}" destId="{3610A705-093C-4432-B823-C01D2343813A}" srcOrd="8" destOrd="0" presId="urn:microsoft.com/office/officeart/2005/8/layout/pList1"/>
    <dgm:cxn modelId="{13DCA743-5E0F-48E8-A0C4-4F245B10401D}" type="presParOf" srcId="{3610A705-093C-4432-B823-C01D2343813A}" destId="{64421D36-0638-4CBA-9321-4513D9877EB1}" srcOrd="0" destOrd="0" presId="urn:microsoft.com/office/officeart/2005/8/layout/pList1"/>
    <dgm:cxn modelId="{6F190A5A-F91F-43FD-97D2-6AF2AD6D53F8}" type="presParOf" srcId="{3610A705-093C-4432-B823-C01D2343813A}" destId="{3BFED663-079D-4FD3-9E15-C6F2BBF7EF9D}" srcOrd="1" destOrd="0" presId="urn:microsoft.com/office/officeart/2005/8/layout/pList1"/>
    <dgm:cxn modelId="{606ED93F-C4C9-4DEB-B1A9-895FE4351E85}" type="presParOf" srcId="{33F19CC7-456E-4386-9800-BEE73849FA54}" destId="{D4E8C52D-026A-4BD0-A318-DD0BFE0DFD4F}" srcOrd="9" destOrd="0" presId="urn:microsoft.com/office/officeart/2005/8/layout/pList1"/>
    <dgm:cxn modelId="{B4A9920A-964F-4D88-8C54-D7B7353D9602}" type="presParOf" srcId="{33F19CC7-456E-4386-9800-BEE73849FA54}" destId="{3D16E08F-D9B2-4A75-9033-6B6BF431DF6D}" srcOrd="10" destOrd="0" presId="urn:microsoft.com/office/officeart/2005/8/layout/pList1"/>
    <dgm:cxn modelId="{4E9C7B38-F3A7-480A-973D-2F560026966D}" type="presParOf" srcId="{3D16E08F-D9B2-4A75-9033-6B6BF431DF6D}" destId="{2A9EB252-9A7D-4B64-84F1-6587D40CB684}" srcOrd="0" destOrd="0" presId="urn:microsoft.com/office/officeart/2005/8/layout/pList1"/>
    <dgm:cxn modelId="{09AAB772-CDF5-4991-96EC-F589044C3BA1}" type="presParOf" srcId="{3D16E08F-D9B2-4A75-9033-6B6BF431DF6D}" destId="{485E76A2-BCEC-47ED-9433-5873ABACFE04}" srcOrd="1" destOrd="0" presId="urn:microsoft.com/office/officeart/2005/8/layout/pList1"/>
    <dgm:cxn modelId="{7035D226-DD38-4590-9015-068053BC55CE}" type="presParOf" srcId="{33F19CC7-456E-4386-9800-BEE73849FA54}" destId="{8E114ED4-7AA1-4CD6-B337-BDE6DE4BFB43}" srcOrd="11" destOrd="0" presId="urn:microsoft.com/office/officeart/2005/8/layout/pList1"/>
    <dgm:cxn modelId="{F407BC52-DEA2-49CA-B45C-75019BE27697}" type="presParOf" srcId="{33F19CC7-456E-4386-9800-BEE73849FA54}" destId="{DF65B9AD-BCA2-4FEF-9ECB-0479A6C30E61}" srcOrd="12" destOrd="0" presId="urn:microsoft.com/office/officeart/2005/8/layout/pList1"/>
    <dgm:cxn modelId="{624AD776-719C-4E70-B1C3-FA345BC817B4}" type="presParOf" srcId="{DF65B9AD-BCA2-4FEF-9ECB-0479A6C30E61}" destId="{36882F3D-4D9D-4038-ABF4-E27286440033}" srcOrd="0" destOrd="0" presId="urn:microsoft.com/office/officeart/2005/8/layout/pList1"/>
    <dgm:cxn modelId="{BD9EB336-ED5C-4683-B0DC-2855829B3CA8}" type="presParOf" srcId="{DF65B9AD-BCA2-4FEF-9ECB-0479A6C30E61}" destId="{FC80949A-99E9-4B55-9DBF-A396E1159C4F}" srcOrd="1" destOrd="0" presId="urn:microsoft.com/office/officeart/2005/8/layout/pList1"/>
    <dgm:cxn modelId="{712E94AE-8F38-4FBB-8E6C-DC046C3FC316}" type="presParOf" srcId="{33F19CC7-456E-4386-9800-BEE73849FA54}" destId="{FF4150C8-CEF6-48B4-970C-FDB5C25E7BA2}" srcOrd="13" destOrd="0" presId="urn:microsoft.com/office/officeart/2005/8/layout/pList1"/>
    <dgm:cxn modelId="{C8875239-DD61-45EF-BCA3-83D3CF3FD26F}" type="presParOf" srcId="{33F19CC7-456E-4386-9800-BEE73849FA54}" destId="{F990D35F-0F7F-4630-A240-89874A9424FD}" srcOrd="14" destOrd="0" presId="urn:microsoft.com/office/officeart/2005/8/layout/pList1"/>
    <dgm:cxn modelId="{70CB22EC-6709-4812-95B8-DC947BF967BD}" type="presParOf" srcId="{F990D35F-0F7F-4630-A240-89874A9424FD}" destId="{77582C9D-AF10-44CC-BA18-7B1C2EB052ED}" srcOrd="0" destOrd="0" presId="urn:microsoft.com/office/officeart/2005/8/layout/pList1"/>
    <dgm:cxn modelId="{7FD17119-B958-41FB-9482-E7ACD6ADE1BE}" type="presParOf" srcId="{F990D35F-0F7F-4630-A240-89874A9424FD}" destId="{8EF17C68-5362-4579-91FD-24CA8AF270A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5BC93D-A12A-491C-A8D8-6D8B28D4C5F8}" type="doc">
      <dgm:prSet loTypeId="urn:microsoft.com/office/officeart/2005/8/layout/orgChart1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1A46780-41FC-4668-83A5-B0F3499E399B}">
      <dgm:prSet phldrT="[Text]"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Financial Market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16933731-3937-4512-AF26-C503CE00EFC7}" type="parTrans" cxnId="{947F5EA3-E0B8-47FB-8C68-F3CFB815D670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43F278F8-F273-4431-AD3D-6105909FF8DC}" type="sibTrans" cxnId="{947F5EA3-E0B8-47FB-8C68-F3CFB815D670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47DDA163-F8BC-432D-8972-1ED8A013C3AF}">
      <dgm:prSet phldrT="[Text]"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Money Market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65607E27-79CE-4EBB-BF37-3639F4EF04BE}" type="parTrans" cxnId="{DE0C3580-37F1-41EE-9F4D-51479685DF91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E41E0E8C-81E1-435A-B9CC-192493855AC6}" type="sibTrans" cxnId="{DE0C3580-37F1-41EE-9F4D-51479685DF91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A1B2915E-D143-4F60-8EEF-57685529C19C}">
      <dgm:prSet phldrT="[Text]"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Capital Market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A92909A9-06F4-4277-B330-EE362A6C2DA3}" type="parTrans" cxnId="{0C8E9A2E-6388-4FC5-8E87-72F5B70CDF76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5C3A5F0E-DFD1-429A-A422-7FE24735BAD0}" type="sibTrans" cxnId="{0C8E9A2E-6388-4FC5-8E87-72F5B70CDF76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08A49BB5-ECE9-4213-A753-9BD1843B1475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Primary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2B487698-A032-4F9B-897E-CAFE44BF17F1}" type="parTrans" cxnId="{D588D47A-A482-44EF-8420-E8CBEAAB8150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C7298C84-CAF6-4DA1-9280-87608DCE85A8}" type="sibTrans" cxnId="{D588D47A-A482-44EF-8420-E8CBEAAB8150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950604C1-4391-458F-A7F0-058D3625F5CB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Secondary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99ACFDF3-C41A-4550-B272-FDA60C021262}" type="parTrans" cxnId="{3FCA3415-1D4A-4A03-AAE8-FB65CF4B3868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1DC14CD4-16AE-4DAA-801C-FC03935A2C13}" type="sibTrans" cxnId="{3FCA3415-1D4A-4A03-AAE8-FB65CF4B3868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2FC26A68-D1FF-4320-ACEB-D70F639D39BF}" type="pres">
      <dgm:prSet presAssocID="{3B5BC93D-A12A-491C-A8D8-6D8B28D4C5F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39051F1-3D2A-4E97-B88E-E99F45151910}" type="pres">
      <dgm:prSet presAssocID="{C1A46780-41FC-4668-83A5-B0F3499E399B}" presName="hierRoot1" presStyleCnt="0">
        <dgm:presLayoutVars>
          <dgm:hierBranch val="init"/>
        </dgm:presLayoutVars>
      </dgm:prSet>
      <dgm:spPr/>
    </dgm:pt>
    <dgm:pt modelId="{F1869AC0-89D1-44E0-BBFF-F35BB7C6BDF8}" type="pres">
      <dgm:prSet presAssocID="{C1A46780-41FC-4668-83A5-B0F3499E399B}" presName="rootComposite1" presStyleCnt="0"/>
      <dgm:spPr/>
    </dgm:pt>
    <dgm:pt modelId="{BC8DFF4F-F0FD-464B-BC8D-87C98163F76E}" type="pres">
      <dgm:prSet presAssocID="{C1A46780-41FC-4668-83A5-B0F3499E399B}" presName="rootText1" presStyleLbl="node0" presStyleIdx="0" presStyleCnt="1" custScaleX="1743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DFFD90-0D68-4101-AE88-3009770B7B10}" type="pres">
      <dgm:prSet presAssocID="{C1A46780-41FC-4668-83A5-B0F3499E399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152A894-20E2-43F8-B92D-C2137A454A37}" type="pres">
      <dgm:prSet presAssocID="{C1A46780-41FC-4668-83A5-B0F3499E399B}" presName="hierChild2" presStyleCnt="0"/>
      <dgm:spPr/>
    </dgm:pt>
    <dgm:pt modelId="{4488640B-95E1-4EE8-9FEA-ACB99C1FE074}" type="pres">
      <dgm:prSet presAssocID="{65607E27-79CE-4EBB-BF37-3639F4EF04B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B85BE520-D338-4846-8746-46D433DC66BA}" type="pres">
      <dgm:prSet presAssocID="{47DDA163-F8BC-432D-8972-1ED8A013C3AF}" presName="hierRoot2" presStyleCnt="0">
        <dgm:presLayoutVars>
          <dgm:hierBranch val="init"/>
        </dgm:presLayoutVars>
      </dgm:prSet>
      <dgm:spPr/>
    </dgm:pt>
    <dgm:pt modelId="{F6361B88-E2E9-4834-A399-F60D94BD4475}" type="pres">
      <dgm:prSet presAssocID="{47DDA163-F8BC-432D-8972-1ED8A013C3AF}" presName="rootComposite" presStyleCnt="0"/>
      <dgm:spPr/>
    </dgm:pt>
    <dgm:pt modelId="{B3CF5EFF-E956-47E4-A010-C402D7FE2ED7}" type="pres">
      <dgm:prSet presAssocID="{47DDA163-F8BC-432D-8972-1ED8A013C3AF}" presName="rootText" presStyleLbl="node2" presStyleIdx="0" presStyleCnt="2" custScaleX="1687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4B2823-081C-465A-9CBB-1FC8C98A9526}" type="pres">
      <dgm:prSet presAssocID="{47DDA163-F8BC-432D-8972-1ED8A013C3AF}" presName="rootConnector" presStyleLbl="node2" presStyleIdx="0" presStyleCnt="2"/>
      <dgm:spPr/>
      <dgm:t>
        <a:bodyPr/>
        <a:lstStyle/>
        <a:p>
          <a:endParaRPr lang="en-US"/>
        </a:p>
      </dgm:t>
    </dgm:pt>
    <dgm:pt modelId="{D130108B-FD6D-48FD-ABEE-49D7E8F4B61F}" type="pres">
      <dgm:prSet presAssocID="{47DDA163-F8BC-432D-8972-1ED8A013C3AF}" presName="hierChild4" presStyleCnt="0"/>
      <dgm:spPr/>
    </dgm:pt>
    <dgm:pt modelId="{B835655D-8C7C-44D3-9909-398820098B8A}" type="pres">
      <dgm:prSet presAssocID="{47DDA163-F8BC-432D-8972-1ED8A013C3AF}" presName="hierChild5" presStyleCnt="0"/>
      <dgm:spPr/>
    </dgm:pt>
    <dgm:pt modelId="{5DF6E419-A394-4792-8D05-9B616E4300EC}" type="pres">
      <dgm:prSet presAssocID="{A92909A9-06F4-4277-B330-EE362A6C2DA3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B0C6734-0001-4C37-9752-922D43A43AE8}" type="pres">
      <dgm:prSet presAssocID="{A1B2915E-D143-4F60-8EEF-57685529C19C}" presName="hierRoot2" presStyleCnt="0">
        <dgm:presLayoutVars>
          <dgm:hierBranch val="init"/>
        </dgm:presLayoutVars>
      </dgm:prSet>
      <dgm:spPr/>
    </dgm:pt>
    <dgm:pt modelId="{8CA74128-527F-47AC-8471-39245F3E221E}" type="pres">
      <dgm:prSet presAssocID="{A1B2915E-D143-4F60-8EEF-57685529C19C}" presName="rootComposite" presStyleCnt="0"/>
      <dgm:spPr/>
    </dgm:pt>
    <dgm:pt modelId="{96789728-D549-4373-937D-63D0D2C099CD}" type="pres">
      <dgm:prSet presAssocID="{A1B2915E-D143-4F60-8EEF-57685529C19C}" presName="rootText" presStyleLbl="node2" presStyleIdx="1" presStyleCnt="2" custScaleX="1570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F7CD17-D432-4AAD-9A7C-2332957E0ECA}" type="pres">
      <dgm:prSet presAssocID="{A1B2915E-D143-4F60-8EEF-57685529C19C}" presName="rootConnector" presStyleLbl="node2" presStyleIdx="1" presStyleCnt="2"/>
      <dgm:spPr/>
      <dgm:t>
        <a:bodyPr/>
        <a:lstStyle/>
        <a:p>
          <a:endParaRPr lang="en-US"/>
        </a:p>
      </dgm:t>
    </dgm:pt>
    <dgm:pt modelId="{B5775A04-C809-4340-8178-02EA2E9CA501}" type="pres">
      <dgm:prSet presAssocID="{A1B2915E-D143-4F60-8EEF-57685529C19C}" presName="hierChild4" presStyleCnt="0"/>
      <dgm:spPr/>
    </dgm:pt>
    <dgm:pt modelId="{E5FF25C8-280F-46A4-BBCF-4C51998B0639}" type="pres">
      <dgm:prSet presAssocID="{2B487698-A032-4F9B-897E-CAFE44BF17F1}" presName="Name37" presStyleLbl="parChTrans1D3" presStyleIdx="0" presStyleCnt="2"/>
      <dgm:spPr/>
      <dgm:t>
        <a:bodyPr/>
        <a:lstStyle/>
        <a:p>
          <a:endParaRPr lang="en-US"/>
        </a:p>
      </dgm:t>
    </dgm:pt>
    <dgm:pt modelId="{9C2B7A2F-A02B-4054-8864-B9C79F4C7E7E}" type="pres">
      <dgm:prSet presAssocID="{08A49BB5-ECE9-4213-A753-9BD1843B1475}" presName="hierRoot2" presStyleCnt="0">
        <dgm:presLayoutVars>
          <dgm:hierBranch val="init"/>
        </dgm:presLayoutVars>
      </dgm:prSet>
      <dgm:spPr/>
    </dgm:pt>
    <dgm:pt modelId="{10633729-2BCC-496E-B046-4B92C0F00D8D}" type="pres">
      <dgm:prSet presAssocID="{08A49BB5-ECE9-4213-A753-9BD1843B1475}" presName="rootComposite" presStyleCnt="0"/>
      <dgm:spPr/>
    </dgm:pt>
    <dgm:pt modelId="{64197F07-8635-4222-99BA-82519BE2A513}" type="pres">
      <dgm:prSet presAssocID="{08A49BB5-ECE9-4213-A753-9BD1843B1475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01B72A-7183-4C2D-821E-F04C69ED73CB}" type="pres">
      <dgm:prSet presAssocID="{08A49BB5-ECE9-4213-A753-9BD1843B1475}" presName="rootConnector" presStyleLbl="node3" presStyleIdx="0" presStyleCnt="2"/>
      <dgm:spPr/>
      <dgm:t>
        <a:bodyPr/>
        <a:lstStyle/>
        <a:p>
          <a:endParaRPr lang="en-US"/>
        </a:p>
      </dgm:t>
    </dgm:pt>
    <dgm:pt modelId="{5C96484E-D874-42F7-9364-80DF643CA1F5}" type="pres">
      <dgm:prSet presAssocID="{08A49BB5-ECE9-4213-A753-9BD1843B1475}" presName="hierChild4" presStyleCnt="0"/>
      <dgm:spPr/>
    </dgm:pt>
    <dgm:pt modelId="{CF341180-1ED1-4565-983F-CABC5E408BFF}" type="pres">
      <dgm:prSet presAssocID="{08A49BB5-ECE9-4213-A753-9BD1843B1475}" presName="hierChild5" presStyleCnt="0"/>
      <dgm:spPr/>
    </dgm:pt>
    <dgm:pt modelId="{AA52E57A-EC73-4D68-BC13-A04532F6566B}" type="pres">
      <dgm:prSet presAssocID="{99ACFDF3-C41A-4550-B272-FDA60C021262}" presName="Name37" presStyleLbl="parChTrans1D3" presStyleIdx="1" presStyleCnt="2"/>
      <dgm:spPr/>
      <dgm:t>
        <a:bodyPr/>
        <a:lstStyle/>
        <a:p>
          <a:endParaRPr lang="en-US"/>
        </a:p>
      </dgm:t>
    </dgm:pt>
    <dgm:pt modelId="{97F8A799-3556-49E6-8607-AEEBD0E88DC3}" type="pres">
      <dgm:prSet presAssocID="{950604C1-4391-458F-A7F0-058D3625F5CB}" presName="hierRoot2" presStyleCnt="0">
        <dgm:presLayoutVars>
          <dgm:hierBranch val="init"/>
        </dgm:presLayoutVars>
      </dgm:prSet>
      <dgm:spPr/>
    </dgm:pt>
    <dgm:pt modelId="{AFFFB2B4-967A-41D3-931D-4A421258C2E5}" type="pres">
      <dgm:prSet presAssocID="{950604C1-4391-458F-A7F0-058D3625F5CB}" presName="rootComposite" presStyleCnt="0"/>
      <dgm:spPr/>
    </dgm:pt>
    <dgm:pt modelId="{79C4E884-41B2-4325-B9BC-BA595654B76D}" type="pres">
      <dgm:prSet presAssocID="{950604C1-4391-458F-A7F0-058D3625F5CB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CE2815-2CF4-4E78-B75B-0F6FB8AD9DA1}" type="pres">
      <dgm:prSet presAssocID="{950604C1-4391-458F-A7F0-058D3625F5CB}" presName="rootConnector" presStyleLbl="node3" presStyleIdx="1" presStyleCnt="2"/>
      <dgm:spPr/>
      <dgm:t>
        <a:bodyPr/>
        <a:lstStyle/>
        <a:p>
          <a:endParaRPr lang="en-US"/>
        </a:p>
      </dgm:t>
    </dgm:pt>
    <dgm:pt modelId="{1B45D105-EBF7-47AA-8FB8-16384D925DF4}" type="pres">
      <dgm:prSet presAssocID="{950604C1-4391-458F-A7F0-058D3625F5CB}" presName="hierChild4" presStyleCnt="0"/>
      <dgm:spPr/>
    </dgm:pt>
    <dgm:pt modelId="{E7C4B444-D419-45C3-A4B7-AAF906786170}" type="pres">
      <dgm:prSet presAssocID="{950604C1-4391-458F-A7F0-058D3625F5CB}" presName="hierChild5" presStyleCnt="0"/>
      <dgm:spPr/>
    </dgm:pt>
    <dgm:pt modelId="{4A9AFE82-E854-4397-99E8-FC6B6FDF11B5}" type="pres">
      <dgm:prSet presAssocID="{A1B2915E-D143-4F60-8EEF-57685529C19C}" presName="hierChild5" presStyleCnt="0"/>
      <dgm:spPr/>
    </dgm:pt>
    <dgm:pt modelId="{6D6D28BE-471A-4CA6-B5DD-F37ADD1A3175}" type="pres">
      <dgm:prSet presAssocID="{C1A46780-41FC-4668-83A5-B0F3499E399B}" presName="hierChild3" presStyleCnt="0"/>
      <dgm:spPr/>
    </dgm:pt>
  </dgm:ptLst>
  <dgm:cxnLst>
    <dgm:cxn modelId="{57836C02-72C2-42A3-8FBA-5F149AC4B9A7}" type="presOf" srcId="{08A49BB5-ECE9-4213-A753-9BD1843B1475}" destId="{64197F07-8635-4222-99BA-82519BE2A513}" srcOrd="0" destOrd="0" presId="urn:microsoft.com/office/officeart/2005/8/layout/orgChart1"/>
    <dgm:cxn modelId="{BDCA5A81-53DF-49AB-BE3C-C5F006C3E70B}" type="presOf" srcId="{A1B2915E-D143-4F60-8EEF-57685529C19C}" destId="{37F7CD17-D432-4AAD-9A7C-2332957E0ECA}" srcOrd="1" destOrd="0" presId="urn:microsoft.com/office/officeart/2005/8/layout/orgChart1"/>
    <dgm:cxn modelId="{B22E4E77-95D8-48FD-9F55-AD0586165690}" type="presOf" srcId="{A92909A9-06F4-4277-B330-EE362A6C2DA3}" destId="{5DF6E419-A394-4792-8D05-9B616E4300EC}" srcOrd="0" destOrd="0" presId="urn:microsoft.com/office/officeart/2005/8/layout/orgChart1"/>
    <dgm:cxn modelId="{CAAEA6A9-2698-47AC-ADC1-35B80FB58497}" type="presOf" srcId="{65607E27-79CE-4EBB-BF37-3639F4EF04BE}" destId="{4488640B-95E1-4EE8-9FEA-ACB99C1FE074}" srcOrd="0" destOrd="0" presId="urn:microsoft.com/office/officeart/2005/8/layout/orgChart1"/>
    <dgm:cxn modelId="{88448E17-6260-4E1C-9172-92832763057C}" type="presOf" srcId="{2B487698-A032-4F9B-897E-CAFE44BF17F1}" destId="{E5FF25C8-280F-46A4-BBCF-4C51998B0639}" srcOrd="0" destOrd="0" presId="urn:microsoft.com/office/officeart/2005/8/layout/orgChart1"/>
    <dgm:cxn modelId="{06634F26-BF3E-4F93-B0FB-2B0719A2678D}" type="presOf" srcId="{47DDA163-F8BC-432D-8972-1ED8A013C3AF}" destId="{B3CF5EFF-E956-47E4-A010-C402D7FE2ED7}" srcOrd="0" destOrd="0" presId="urn:microsoft.com/office/officeart/2005/8/layout/orgChart1"/>
    <dgm:cxn modelId="{062420BE-C3A3-4139-A465-526CB212051C}" type="presOf" srcId="{C1A46780-41FC-4668-83A5-B0F3499E399B}" destId="{BC8DFF4F-F0FD-464B-BC8D-87C98163F76E}" srcOrd="0" destOrd="0" presId="urn:microsoft.com/office/officeart/2005/8/layout/orgChart1"/>
    <dgm:cxn modelId="{B8A976B6-1D21-4989-A8E4-C340FC58D6EA}" type="presOf" srcId="{99ACFDF3-C41A-4550-B272-FDA60C021262}" destId="{AA52E57A-EC73-4D68-BC13-A04532F6566B}" srcOrd="0" destOrd="0" presId="urn:microsoft.com/office/officeart/2005/8/layout/orgChart1"/>
    <dgm:cxn modelId="{947F5EA3-E0B8-47FB-8C68-F3CFB815D670}" srcId="{3B5BC93D-A12A-491C-A8D8-6D8B28D4C5F8}" destId="{C1A46780-41FC-4668-83A5-B0F3499E399B}" srcOrd="0" destOrd="0" parTransId="{16933731-3937-4512-AF26-C503CE00EFC7}" sibTransId="{43F278F8-F273-4431-AD3D-6105909FF8DC}"/>
    <dgm:cxn modelId="{E9BCFEAA-67F0-4DCF-ADC6-2A8B88E29163}" type="presOf" srcId="{47DDA163-F8BC-432D-8972-1ED8A013C3AF}" destId="{FA4B2823-081C-465A-9CBB-1FC8C98A9526}" srcOrd="1" destOrd="0" presId="urn:microsoft.com/office/officeart/2005/8/layout/orgChart1"/>
    <dgm:cxn modelId="{4F2C6EFA-0280-42E4-83E9-86704F986F70}" type="presOf" srcId="{950604C1-4391-458F-A7F0-058D3625F5CB}" destId="{D1CE2815-2CF4-4E78-B75B-0F6FB8AD9DA1}" srcOrd="1" destOrd="0" presId="urn:microsoft.com/office/officeart/2005/8/layout/orgChart1"/>
    <dgm:cxn modelId="{2AC43AD4-751B-464A-B45F-D4975358B7B8}" type="presOf" srcId="{3B5BC93D-A12A-491C-A8D8-6D8B28D4C5F8}" destId="{2FC26A68-D1FF-4320-ACEB-D70F639D39BF}" srcOrd="0" destOrd="0" presId="urn:microsoft.com/office/officeart/2005/8/layout/orgChart1"/>
    <dgm:cxn modelId="{0C8E9A2E-6388-4FC5-8E87-72F5B70CDF76}" srcId="{C1A46780-41FC-4668-83A5-B0F3499E399B}" destId="{A1B2915E-D143-4F60-8EEF-57685529C19C}" srcOrd="1" destOrd="0" parTransId="{A92909A9-06F4-4277-B330-EE362A6C2DA3}" sibTransId="{5C3A5F0E-DFD1-429A-A422-7FE24735BAD0}"/>
    <dgm:cxn modelId="{DE0C3580-37F1-41EE-9F4D-51479685DF91}" srcId="{C1A46780-41FC-4668-83A5-B0F3499E399B}" destId="{47DDA163-F8BC-432D-8972-1ED8A013C3AF}" srcOrd="0" destOrd="0" parTransId="{65607E27-79CE-4EBB-BF37-3639F4EF04BE}" sibTransId="{E41E0E8C-81E1-435A-B9CC-192493855AC6}"/>
    <dgm:cxn modelId="{3FCA3415-1D4A-4A03-AAE8-FB65CF4B3868}" srcId="{A1B2915E-D143-4F60-8EEF-57685529C19C}" destId="{950604C1-4391-458F-A7F0-058D3625F5CB}" srcOrd="1" destOrd="0" parTransId="{99ACFDF3-C41A-4550-B272-FDA60C021262}" sibTransId="{1DC14CD4-16AE-4DAA-801C-FC03935A2C13}"/>
    <dgm:cxn modelId="{FD2E6D53-6C36-4A42-ACA1-3056949212F5}" type="presOf" srcId="{A1B2915E-D143-4F60-8EEF-57685529C19C}" destId="{96789728-D549-4373-937D-63D0D2C099CD}" srcOrd="0" destOrd="0" presId="urn:microsoft.com/office/officeart/2005/8/layout/orgChart1"/>
    <dgm:cxn modelId="{D588D47A-A482-44EF-8420-E8CBEAAB8150}" srcId="{A1B2915E-D143-4F60-8EEF-57685529C19C}" destId="{08A49BB5-ECE9-4213-A753-9BD1843B1475}" srcOrd="0" destOrd="0" parTransId="{2B487698-A032-4F9B-897E-CAFE44BF17F1}" sibTransId="{C7298C84-CAF6-4DA1-9280-87608DCE85A8}"/>
    <dgm:cxn modelId="{1048BD17-88CC-4604-99DE-72BD6FADBAA8}" type="presOf" srcId="{950604C1-4391-458F-A7F0-058D3625F5CB}" destId="{79C4E884-41B2-4325-B9BC-BA595654B76D}" srcOrd="0" destOrd="0" presId="urn:microsoft.com/office/officeart/2005/8/layout/orgChart1"/>
    <dgm:cxn modelId="{57B15119-1290-4393-B9CD-696028D43573}" type="presOf" srcId="{C1A46780-41FC-4668-83A5-B0F3499E399B}" destId="{71DFFD90-0D68-4101-AE88-3009770B7B10}" srcOrd="1" destOrd="0" presId="urn:microsoft.com/office/officeart/2005/8/layout/orgChart1"/>
    <dgm:cxn modelId="{ADF1959F-4B28-40F8-B848-92A777A6F7FE}" type="presOf" srcId="{08A49BB5-ECE9-4213-A753-9BD1843B1475}" destId="{6F01B72A-7183-4C2D-821E-F04C69ED73CB}" srcOrd="1" destOrd="0" presId="urn:microsoft.com/office/officeart/2005/8/layout/orgChart1"/>
    <dgm:cxn modelId="{D8D0603B-39CA-4C59-B791-602F19875F43}" type="presParOf" srcId="{2FC26A68-D1FF-4320-ACEB-D70F639D39BF}" destId="{339051F1-3D2A-4E97-B88E-E99F45151910}" srcOrd="0" destOrd="0" presId="urn:microsoft.com/office/officeart/2005/8/layout/orgChart1"/>
    <dgm:cxn modelId="{3E9E9D86-25C7-47E9-9549-68D952EB22A5}" type="presParOf" srcId="{339051F1-3D2A-4E97-B88E-E99F45151910}" destId="{F1869AC0-89D1-44E0-BBFF-F35BB7C6BDF8}" srcOrd="0" destOrd="0" presId="urn:microsoft.com/office/officeart/2005/8/layout/orgChart1"/>
    <dgm:cxn modelId="{8C5D601C-C97D-443B-B3A8-CAFE38B513EB}" type="presParOf" srcId="{F1869AC0-89D1-44E0-BBFF-F35BB7C6BDF8}" destId="{BC8DFF4F-F0FD-464B-BC8D-87C98163F76E}" srcOrd="0" destOrd="0" presId="urn:microsoft.com/office/officeart/2005/8/layout/orgChart1"/>
    <dgm:cxn modelId="{FA200995-3C0E-4C8B-B7AB-F7984187CB66}" type="presParOf" srcId="{F1869AC0-89D1-44E0-BBFF-F35BB7C6BDF8}" destId="{71DFFD90-0D68-4101-AE88-3009770B7B10}" srcOrd="1" destOrd="0" presId="urn:microsoft.com/office/officeart/2005/8/layout/orgChart1"/>
    <dgm:cxn modelId="{9E41ACB0-63BE-4BF6-AF4C-20BD7CD1D4AF}" type="presParOf" srcId="{339051F1-3D2A-4E97-B88E-E99F45151910}" destId="{B152A894-20E2-43F8-B92D-C2137A454A37}" srcOrd="1" destOrd="0" presId="urn:microsoft.com/office/officeart/2005/8/layout/orgChart1"/>
    <dgm:cxn modelId="{9B88B09E-D63F-4710-AE37-6DDC480918DA}" type="presParOf" srcId="{B152A894-20E2-43F8-B92D-C2137A454A37}" destId="{4488640B-95E1-4EE8-9FEA-ACB99C1FE074}" srcOrd="0" destOrd="0" presId="urn:microsoft.com/office/officeart/2005/8/layout/orgChart1"/>
    <dgm:cxn modelId="{F1261D7A-2116-4740-BDB5-7C236F4DF0CA}" type="presParOf" srcId="{B152A894-20E2-43F8-B92D-C2137A454A37}" destId="{B85BE520-D338-4846-8746-46D433DC66BA}" srcOrd="1" destOrd="0" presId="urn:microsoft.com/office/officeart/2005/8/layout/orgChart1"/>
    <dgm:cxn modelId="{02333B01-B08E-4CF3-8667-0FD4D47F07F5}" type="presParOf" srcId="{B85BE520-D338-4846-8746-46D433DC66BA}" destId="{F6361B88-E2E9-4834-A399-F60D94BD4475}" srcOrd="0" destOrd="0" presId="urn:microsoft.com/office/officeart/2005/8/layout/orgChart1"/>
    <dgm:cxn modelId="{4E638F80-EE0C-47B2-99DD-A7BE64E90B6F}" type="presParOf" srcId="{F6361B88-E2E9-4834-A399-F60D94BD4475}" destId="{B3CF5EFF-E956-47E4-A010-C402D7FE2ED7}" srcOrd="0" destOrd="0" presId="urn:microsoft.com/office/officeart/2005/8/layout/orgChart1"/>
    <dgm:cxn modelId="{311FF632-A7FB-46AF-80C5-F966DC85A75B}" type="presParOf" srcId="{F6361B88-E2E9-4834-A399-F60D94BD4475}" destId="{FA4B2823-081C-465A-9CBB-1FC8C98A9526}" srcOrd="1" destOrd="0" presId="urn:microsoft.com/office/officeart/2005/8/layout/orgChart1"/>
    <dgm:cxn modelId="{AE845E47-71E2-4977-B3F6-B08B0377891B}" type="presParOf" srcId="{B85BE520-D338-4846-8746-46D433DC66BA}" destId="{D130108B-FD6D-48FD-ABEE-49D7E8F4B61F}" srcOrd="1" destOrd="0" presId="urn:microsoft.com/office/officeart/2005/8/layout/orgChart1"/>
    <dgm:cxn modelId="{2B38CBBD-01FF-47CE-8361-CE8AFFCA64BE}" type="presParOf" srcId="{B85BE520-D338-4846-8746-46D433DC66BA}" destId="{B835655D-8C7C-44D3-9909-398820098B8A}" srcOrd="2" destOrd="0" presId="urn:microsoft.com/office/officeart/2005/8/layout/orgChart1"/>
    <dgm:cxn modelId="{1EC776C2-6D2B-449A-8F80-1EE1020FD0B4}" type="presParOf" srcId="{B152A894-20E2-43F8-B92D-C2137A454A37}" destId="{5DF6E419-A394-4792-8D05-9B616E4300EC}" srcOrd="2" destOrd="0" presId="urn:microsoft.com/office/officeart/2005/8/layout/orgChart1"/>
    <dgm:cxn modelId="{E28E98B2-9FC9-4889-858F-82ABA209871F}" type="presParOf" srcId="{B152A894-20E2-43F8-B92D-C2137A454A37}" destId="{CB0C6734-0001-4C37-9752-922D43A43AE8}" srcOrd="3" destOrd="0" presId="urn:microsoft.com/office/officeart/2005/8/layout/orgChart1"/>
    <dgm:cxn modelId="{8E5D3F2B-C88B-4749-971E-023748AF84A9}" type="presParOf" srcId="{CB0C6734-0001-4C37-9752-922D43A43AE8}" destId="{8CA74128-527F-47AC-8471-39245F3E221E}" srcOrd="0" destOrd="0" presId="urn:microsoft.com/office/officeart/2005/8/layout/orgChart1"/>
    <dgm:cxn modelId="{4237B8FE-C62B-426B-9A72-71F2CE7627BC}" type="presParOf" srcId="{8CA74128-527F-47AC-8471-39245F3E221E}" destId="{96789728-D549-4373-937D-63D0D2C099CD}" srcOrd="0" destOrd="0" presId="urn:microsoft.com/office/officeart/2005/8/layout/orgChart1"/>
    <dgm:cxn modelId="{B4A2AEBD-2B00-4B6C-9A87-D454B0E3D49B}" type="presParOf" srcId="{8CA74128-527F-47AC-8471-39245F3E221E}" destId="{37F7CD17-D432-4AAD-9A7C-2332957E0ECA}" srcOrd="1" destOrd="0" presId="urn:microsoft.com/office/officeart/2005/8/layout/orgChart1"/>
    <dgm:cxn modelId="{1A49F6A9-41A9-436F-94B9-7823D44910F7}" type="presParOf" srcId="{CB0C6734-0001-4C37-9752-922D43A43AE8}" destId="{B5775A04-C809-4340-8178-02EA2E9CA501}" srcOrd="1" destOrd="0" presId="urn:microsoft.com/office/officeart/2005/8/layout/orgChart1"/>
    <dgm:cxn modelId="{564D2359-FB35-4148-B4E8-AD9B757BD527}" type="presParOf" srcId="{B5775A04-C809-4340-8178-02EA2E9CA501}" destId="{E5FF25C8-280F-46A4-BBCF-4C51998B0639}" srcOrd="0" destOrd="0" presId="urn:microsoft.com/office/officeart/2005/8/layout/orgChart1"/>
    <dgm:cxn modelId="{24C448B8-37A1-462A-893D-9E5C21D0FCF4}" type="presParOf" srcId="{B5775A04-C809-4340-8178-02EA2E9CA501}" destId="{9C2B7A2F-A02B-4054-8864-B9C79F4C7E7E}" srcOrd="1" destOrd="0" presId="urn:microsoft.com/office/officeart/2005/8/layout/orgChart1"/>
    <dgm:cxn modelId="{74BCFEEC-BC85-4429-87CE-CC14122DA6D9}" type="presParOf" srcId="{9C2B7A2F-A02B-4054-8864-B9C79F4C7E7E}" destId="{10633729-2BCC-496E-B046-4B92C0F00D8D}" srcOrd="0" destOrd="0" presId="urn:microsoft.com/office/officeart/2005/8/layout/orgChart1"/>
    <dgm:cxn modelId="{53C706CD-BB3E-478E-B548-26EF3940A029}" type="presParOf" srcId="{10633729-2BCC-496E-B046-4B92C0F00D8D}" destId="{64197F07-8635-4222-99BA-82519BE2A513}" srcOrd="0" destOrd="0" presId="urn:microsoft.com/office/officeart/2005/8/layout/orgChart1"/>
    <dgm:cxn modelId="{0DD37CC2-0DD2-418E-93B0-B9100909E1F1}" type="presParOf" srcId="{10633729-2BCC-496E-B046-4B92C0F00D8D}" destId="{6F01B72A-7183-4C2D-821E-F04C69ED73CB}" srcOrd="1" destOrd="0" presId="urn:microsoft.com/office/officeart/2005/8/layout/orgChart1"/>
    <dgm:cxn modelId="{4CDD6E31-9B76-4705-9038-F3D441187EE1}" type="presParOf" srcId="{9C2B7A2F-A02B-4054-8864-B9C79F4C7E7E}" destId="{5C96484E-D874-42F7-9364-80DF643CA1F5}" srcOrd="1" destOrd="0" presId="urn:microsoft.com/office/officeart/2005/8/layout/orgChart1"/>
    <dgm:cxn modelId="{9770CC86-936B-4409-A034-F480715376AB}" type="presParOf" srcId="{9C2B7A2F-A02B-4054-8864-B9C79F4C7E7E}" destId="{CF341180-1ED1-4565-983F-CABC5E408BFF}" srcOrd="2" destOrd="0" presId="urn:microsoft.com/office/officeart/2005/8/layout/orgChart1"/>
    <dgm:cxn modelId="{A987AB06-4A5F-4246-B852-2C384B3B4B24}" type="presParOf" srcId="{B5775A04-C809-4340-8178-02EA2E9CA501}" destId="{AA52E57A-EC73-4D68-BC13-A04532F6566B}" srcOrd="2" destOrd="0" presId="urn:microsoft.com/office/officeart/2005/8/layout/orgChart1"/>
    <dgm:cxn modelId="{5883B889-49D1-40D2-81AD-4934E0D737E5}" type="presParOf" srcId="{B5775A04-C809-4340-8178-02EA2E9CA501}" destId="{97F8A799-3556-49E6-8607-AEEBD0E88DC3}" srcOrd="3" destOrd="0" presId="urn:microsoft.com/office/officeart/2005/8/layout/orgChart1"/>
    <dgm:cxn modelId="{7739A016-A9F0-493A-927F-DC5E0301879A}" type="presParOf" srcId="{97F8A799-3556-49E6-8607-AEEBD0E88DC3}" destId="{AFFFB2B4-967A-41D3-931D-4A421258C2E5}" srcOrd="0" destOrd="0" presId="urn:microsoft.com/office/officeart/2005/8/layout/orgChart1"/>
    <dgm:cxn modelId="{E4B144D1-E0A6-4FE2-A2FC-66F0B79630BC}" type="presParOf" srcId="{AFFFB2B4-967A-41D3-931D-4A421258C2E5}" destId="{79C4E884-41B2-4325-B9BC-BA595654B76D}" srcOrd="0" destOrd="0" presId="urn:microsoft.com/office/officeart/2005/8/layout/orgChart1"/>
    <dgm:cxn modelId="{AD335CE3-BDD9-4A0E-AF0C-615C7A0D04D5}" type="presParOf" srcId="{AFFFB2B4-967A-41D3-931D-4A421258C2E5}" destId="{D1CE2815-2CF4-4E78-B75B-0F6FB8AD9DA1}" srcOrd="1" destOrd="0" presId="urn:microsoft.com/office/officeart/2005/8/layout/orgChart1"/>
    <dgm:cxn modelId="{9BC15821-AE40-47EE-9367-C2665BBA95B4}" type="presParOf" srcId="{97F8A799-3556-49E6-8607-AEEBD0E88DC3}" destId="{1B45D105-EBF7-47AA-8FB8-16384D925DF4}" srcOrd="1" destOrd="0" presId="urn:microsoft.com/office/officeart/2005/8/layout/orgChart1"/>
    <dgm:cxn modelId="{E8531BBF-8609-4833-8765-F0097ABD9499}" type="presParOf" srcId="{97F8A799-3556-49E6-8607-AEEBD0E88DC3}" destId="{E7C4B444-D419-45C3-A4B7-AAF906786170}" srcOrd="2" destOrd="0" presId="urn:microsoft.com/office/officeart/2005/8/layout/orgChart1"/>
    <dgm:cxn modelId="{39498D04-D16F-438E-959E-DFC0A52FA1E4}" type="presParOf" srcId="{CB0C6734-0001-4C37-9752-922D43A43AE8}" destId="{4A9AFE82-E854-4397-99E8-FC6B6FDF11B5}" srcOrd="2" destOrd="0" presId="urn:microsoft.com/office/officeart/2005/8/layout/orgChart1"/>
    <dgm:cxn modelId="{B681D413-5E3A-4E90-9CBA-BC20DF740E29}" type="presParOf" srcId="{339051F1-3D2A-4E97-B88E-E99F45151910}" destId="{6D6D28BE-471A-4CA6-B5DD-F37ADD1A317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5BC93D-A12A-491C-A8D8-6D8B28D4C5F8}" type="doc">
      <dgm:prSet loTypeId="urn:microsoft.com/office/officeart/2005/8/layout/orgChart1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1A46780-41FC-4668-83A5-B0F3499E399B}">
      <dgm:prSet phldrT="[Text]"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Financial Market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16933731-3937-4512-AF26-C503CE00EFC7}" type="parTrans" cxnId="{947F5EA3-E0B8-47FB-8C68-F3CFB815D670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43F278F8-F273-4431-AD3D-6105909FF8DC}" type="sibTrans" cxnId="{947F5EA3-E0B8-47FB-8C68-F3CFB815D670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47DDA163-F8BC-432D-8972-1ED8A013C3AF}">
      <dgm:prSet phldrT="[Text]"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Money Market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65607E27-79CE-4EBB-BF37-3639F4EF04BE}" type="parTrans" cxnId="{DE0C3580-37F1-41EE-9F4D-51479685DF91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E41E0E8C-81E1-435A-B9CC-192493855AC6}" type="sibTrans" cxnId="{DE0C3580-37F1-41EE-9F4D-51479685DF91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A1B2915E-D143-4F60-8EEF-57685529C19C}">
      <dgm:prSet phldrT="[Text]"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Capital Market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A92909A9-06F4-4277-B330-EE362A6C2DA3}" type="parTrans" cxnId="{0C8E9A2E-6388-4FC5-8E87-72F5B70CDF76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5C3A5F0E-DFD1-429A-A422-7FE24735BAD0}" type="sibTrans" cxnId="{0C8E9A2E-6388-4FC5-8E87-72F5B70CDF76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08A49BB5-ECE9-4213-A753-9BD1843B1475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Primary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2B487698-A032-4F9B-897E-CAFE44BF17F1}" type="parTrans" cxnId="{D588D47A-A482-44EF-8420-E8CBEAAB8150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C7298C84-CAF6-4DA1-9280-87608DCE85A8}" type="sibTrans" cxnId="{D588D47A-A482-44EF-8420-E8CBEAAB8150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950604C1-4391-458F-A7F0-058D3625F5CB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Secondary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gm:t>
    </dgm:pt>
    <dgm:pt modelId="{99ACFDF3-C41A-4550-B272-FDA60C021262}" type="parTrans" cxnId="{3FCA3415-1D4A-4A03-AAE8-FB65CF4B3868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1DC14CD4-16AE-4DAA-801C-FC03935A2C13}" type="sibTrans" cxnId="{3FCA3415-1D4A-4A03-AAE8-FB65CF4B3868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2FC26A68-D1FF-4320-ACEB-D70F639D39BF}" type="pres">
      <dgm:prSet presAssocID="{3B5BC93D-A12A-491C-A8D8-6D8B28D4C5F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39051F1-3D2A-4E97-B88E-E99F45151910}" type="pres">
      <dgm:prSet presAssocID="{C1A46780-41FC-4668-83A5-B0F3499E399B}" presName="hierRoot1" presStyleCnt="0">
        <dgm:presLayoutVars>
          <dgm:hierBranch val="init"/>
        </dgm:presLayoutVars>
      </dgm:prSet>
      <dgm:spPr/>
    </dgm:pt>
    <dgm:pt modelId="{F1869AC0-89D1-44E0-BBFF-F35BB7C6BDF8}" type="pres">
      <dgm:prSet presAssocID="{C1A46780-41FC-4668-83A5-B0F3499E399B}" presName="rootComposite1" presStyleCnt="0"/>
      <dgm:spPr/>
    </dgm:pt>
    <dgm:pt modelId="{BC8DFF4F-F0FD-464B-BC8D-87C98163F76E}" type="pres">
      <dgm:prSet presAssocID="{C1A46780-41FC-4668-83A5-B0F3499E399B}" presName="rootText1" presStyleLbl="node0" presStyleIdx="0" presStyleCnt="1" custScaleX="1743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DFFD90-0D68-4101-AE88-3009770B7B10}" type="pres">
      <dgm:prSet presAssocID="{C1A46780-41FC-4668-83A5-B0F3499E399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152A894-20E2-43F8-B92D-C2137A454A37}" type="pres">
      <dgm:prSet presAssocID="{C1A46780-41FC-4668-83A5-B0F3499E399B}" presName="hierChild2" presStyleCnt="0"/>
      <dgm:spPr/>
    </dgm:pt>
    <dgm:pt modelId="{4488640B-95E1-4EE8-9FEA-ACB99C1FE074}" type="pres">
      <dgm:prSet presAssocID="{65607E27-79CE-4EBB-BF37-3639F4EF04B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B85BE520-D338-4846-8746-46D433DC66BA}" type="pres">
      <dgm:prSet presAssocID="{47DDA163-F8BC-432D-8972-1ED8A013C3AF}" presName="hierRoot2" presStyleCnt="0">
        <dgm:presLayoutVars>
          <dgm:hierBranch val="init"/>
        </dgm:presLayoutVars>
      </dgm:prSet>
      <dgm:spPr/>
    </dgm:pt>
    <dgm:pt modelId="{F6361B88-E2E9-4834-A399-F60D94BD4475}" type="pres">
      <dgm:prSet presAssocID="{47DDA163-F8BC-432D-8972-1ED8A013C3AF}" presName="rootComposite" presStyleCnt="0"/>
      <dgm:spPr/>
    </dgm:pt>
    <dgm:pt modelId="{B3CF5EFF-E956-47E4-A010-C402D7FE2ED7}" type="pres">
      <dgm:prSet presAssocID="{47DDA163-F8BC-432D-8972-1ED8A013C3AF}" presName="rootText" presStyleLbl="node2" presStyleIdx="0" presStyleCnt="2" custScaleX="1687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4B2823-081C-465A-9CBB-1FC8C98A9526}" type="pres">
      <dgm:prSet presAssocID="{47DDA163-F8BC-432D-8972-1ED8A013C3AF}" presName="rootConnector" presStyleLbl="node2" presStyleIdx="0" presStyleCnt="2"/>
      <dgm:spPr/>
      <dgm:t>
        <a:bodyPr/>
        <a:lstStyle/>
        <a:p>
          <a:endParaRPr lang="en-US"/>
        </a:p>
      </dgm:t>
    </dgm:pt>
    <dgm:pt modelId="{D130108B-FD6D-48FD-ABEE-49D7E8F4B61F}" type="pres">
      <dgm:prSet presAssocID="{47DDA163-F8BC-432D-8972-1ED8A013C3AF}" presName="hierChild4" presStyleCnt="0"/>
      <dgm:spPr/>
    </dgm:pt>
    <dgm:pt modelId="{B835655D-8C7C-44D3-9909-398820098B8A}" type="pres">
      <dgm:prSet presAssocID="{47DDA163-F8BC-432D-8972-1ED8A013C3AF}" presName="hierChild5" presStyleCnt="0"/>
      <dgm:spPr/>
    </dgm:pt>
    <dgm:pt modelId="{5DF6E419-A394-4792-8D05-9B616E4300EC}" type="pres">
      <dgm:prSet presAssocID="{A92909A9-06F4-4277-B330-EE362A6C2DA3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B0C6734-0001-4C37-9752-922D43A43AE8}" type="pres">
      <dgm:prSet presAssocID="{A1B2915E-D143-4F60-8EEF-57685529C19C}" presName="hierRoot2" presStyleCnt="0">
        <dgm:presLayoutVars>
          <dgm:hierBranch val="init"/>
        </dgm:presLayoutVars>
      </dgm:prSet>
      <dgm:spPr/>
    </dgm:pt>
    <dgm:pt modelId="{8CA74128-527F-47AC-8471-39245F3E221E}" type="pres">
      <dgm:prSet presAssocID="{A1B2915E-D143-4F60-8EEF-57685529C19C}" presName="rootComposite" presStyleCnt="0"/>
      <dgm:spPr/>
    </dgm:pt>
    <dgm:pt modelId="{96789728-D549-4373-937D-63D0D2C099CD}" type="pres">
      <dgm:prSet presAssocID="{A1B2915E-D143-4F60-8EEF-57685529C19C}" presName="rootText" presStyleLbl="node2" presStyleIdx="1" presStyleCnt="2" custScaleX="1570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F7CD17-D432-4AAD-9A7C-2332957E0ECA}" type="pres">
      <dgm:prSet presAssocID="{A1B2915E-D143-4F60-8EEF-57685529C19C}" presName="rootConnector" presStyleLbl="node2" presStyleIdx="1" presStyleCnt="2"/>
      <dgm:spPr/>
      <dgm:t>
        <a:bodyPr/>
        <a:lstStyle/>
        <a:p>
          <a:endParaRPr lang="en-US"/>
        </a:p>
      </dgm:t>
    </dgm:pt>
    <dgm:pt modelId="{B5775A04-C809-4340-8178-02EA2E9CA501}" type="pres">
      <dgm:prSet presAssocID="{A1B2915E-D143-4F60-8EEF-57685529C19C}" presName="hierChild4" presStyleCnt="0"/>
      <dgm:spPr/>
    </dgm:pt>
    <dgm:pt modelId="{E5FF25C8-280F-46A4-BBCF-4C51998B0639}" type="pres">
      <dgm:prSet presAssocID="{2B487698-A032-4F9B-897E-CAFE44BF17F1}" presName="Name37" presStyleLbl="parChTrans1D3" presStyleIdx="0" presStyleCnt="2"/>
      <dgm:spPr/>
      <dgm:t>
        <a:bodyPr/>
        <a:lstStyle/>
        <a:p>
          <a:endParaRPr lang="en-US"/>
        </a:p>
      </dgm:t>
    </dgm:pt>
    <dgm:pt modelId="{9C2B7A2F-A02B-4054-8864-B9C79F4C7E7E}" type="pres">
      <dgm:prSet presAssocID="{08A49BB5-ECE9-4213-A753-9BD1843B1475}" presName="hierRoot2" presStyleCnt="0">
        <dgm:presLayoutVars>
          <dgm:hierBranch val="init"/>
        </dgm:presLayoutVars>
      </dgm:prSet>
      <dgm:spPr/>
    </dgm:pt>
    <dgm:pt modelId="{10633729-2BCC-496E-B046-4B92C0F00D8D}" type="pres">
      <dgm:prSet presAssocID="{08A49BB5-ECE9-4213-A753-9BD1843B1475}" presName="rootComposite" presStyleCnt="0"/>
      <dgm:spPr/>
    </dgm:pt>
    <dgm:pt modelId="{64197F07-8635-4222-99BA-82519BE2A513}" type="pres">
      <dgm:prSet presAssocID="{08A49BB5-ECE9-4213-A753-9BD1843B1475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01B72A-7183-4C2D-821E-F04C69ED73CB}" type="pres">
      <dgm:prSet presAssocID="{08A49BB5-ECE9-4213-A753-9BD1843B1475}" presName="rootConnector" presStyleLbl="node3" presStyleIdx="0" presStyleCnt="2"/>
      <dgm:spPr/>
      <dgm:t>
        <a:bodyPr/>
        <a:lstStyle/>
        <a:p>
          <a:endParaRPr lang="en-US"/>
        </a:p>
      </dgm:t>
    </dgm:pt>
    <dgm:pt modelId="{5C96484E-D874-42F7-9364-80DF643CA1F5}" type="pres">
      <dgm:prSet presAssocID="{08A49BB5-ECE9-4213-A753-9BD1843B1475}" presName="hierChild4" presStyleCnt="0"/>
      <dgm:spPr/>
    </dgm:pt>
    <dgm:pt modelId="{CF341180-1ED1-4565-983F-CABC5E408BFF}" type="pres">
      <dgm:prSet presAssocID="{08A49BB5-ECE9-4213-A753-9BD1843B1475}" presName="hierChild5" presStyleCnt="0"/>
      <dgm:spPr/>
    </dgm:pt>
    <dgm:pt modelId="{AA52E57A-EC73-4D68-BC13-A04532F6566B}" type="pres">
      <dgm:prSet presAssocID="{99ACFDF3-C41A-4550-B272-FDA60C021262}" presName="Name37" presStyleLbl="parChTrans1D3" presStyleIdx="1" presStyleCnt="2"/>
      <dgm:spPr/>
      <dgm:t>
        <a:bodyPr/>
        <a:lstStyle/>
        <a:p>
          <a:endParaRPr lang="en-US"/>
        </a:p>
      </dgm:t>
    </dgm:pt>
    <dgm:pt modelId="{97F8A799-3556-49E6-8607-AEEBD0E88DC3}" type="pres">
      <dgm:prSet presAssocID="{950604C1-4391-458F-A7F0-058D3625F5CB}" presName="hierRoot2" presStyleCnt="0">
        <dgm:presLayoutVars>
          <dgm:hierBranch val="init"/>
        </dgm:presLayoutVars>
      </dgm:prSet>
      <dgm:spPr/>
    </dgm:pt>
    <dgm:pt modelId="{AFFFB2B4-967A-41D3-931D-4A421258C2E5}" type="pres">
      <dgm:prSet presAssocID="{950604C1-4391-458F-A7F0-058D3625F5CB}" presName="rootComposite" presStyleCnt="0"/>
      <dgm:spPr/>
    </dgm:pt>
    <dgm:pt modelId="{79C4E884-41B2-4325-B9BC-BA595654B76D}" type="pres">
      <dgm:prSet presAssocID="{950604C1-4391-458F-A7F0-058D3625F5CB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CE2815-2CF4-4E78-B75B-0F6FB8AD9DA1}" type="pres">
      <dgm:prSet presAssocID="{950604C1-4391-458F-A7F0-058D3625F5CB}" presName="rootConnector" presStyleLbl="node3" presStyleIdx="1" presStyleCnt="2"/>
      <dgm:spPr/>
      <dgm:t>
        <a:bodyPr/>
        <a:lstStyle/>
        <a:p>
          <a:endParaRPr lang="en-US"/>
        </a:p>
      </dgm:t>
    </dgm:pt>
    <dgm:pt modelId="{1B45D105-EBF7-47AA-8FB8-16384D925DF4}" type="pres">
      <dgm:prSet presAssocID="{950604C1-4391-458F-A7F0-058D3625F5CB}" presName="hierChild4" presStyleCnt="0"/>
      <dgm:spPr/>
    </dgm:pt>
    <dgm:pt modelId="{E7C4B444-D419-45C3-A4B7-AAF906786170}" type="pres">
      <dgm:prSet presAssocID="{950604C1-4391-458F-A7F0-058D3625F5CB}" presName="hierChild5" presStyleCnt="0"/>
      <dgm:spPr/>
    </dgm:pt>
    <dgm:pt modelId="{4A9AFE82-E854-4397-99E8-FC6B6FDF11B5}" type="pres">
      <dgm:prSet presAssocID="{A1B2915E-D143-4F60-8EEF-57685529C19C}" presName="hierChild5" presStyleCnt="0"/>
      <dgm:spPr/>
    </dgm:pt>
    <dgm:pt modelId="{6D6D28BE-471A-4CA6-B5DD-F37ADD1A3175}" type="pres">
      <dgm:prSet presAssocID="{C1A46780-41FC-4668-83A5-B0F3499E399B}" presName="hierChild3" presStyleCnt="0"/>
      <dgm:spPr/>
    </dgm:pt>
  </dgm:ptLst>
  <dgm:cxnLst>
    <dgm:cxn modelId="{57836C02-72C2-42A3-8FBA-5F149AC4B9A7}" type="presOf" srcId="{08A49BB5-ECE9-4213-A753-9BD1843B1475}" destId="{64197F07-8635-4222-99BA-82519BE2A513}" srcOrd="0" destOrd="0" presId="urn:microsoft.com/office/officeart/2005/8/layout/orgChart1"/>
    <dgm:cxn modelId="{BDCA5A81-53DF-49AB-BE3C-C5F006C3E70B}" type="presOf" srcId="{A1B2915E-D143-4F60-8EEF-57685529C19C}" destId="{37F7CD17-D432-4AAD-9A7C-2332957E0ECA}" srcOrd="1" destOrd="0" presId="urn:microsoft.com/office/officeart/2005/8/layout/orgChart1"/>
    <dgm:cxn modelId="{B22E4E77-95D8-48FD-9F55-AD0586165690}" type="presOf" srcId="{A92909A9-06F4-4277-B330-EE362A6C2DA3}" destId="{5DF6E419-A394-4792-8D05-9B616E4300EC}" srcOrd="0" destOrd="0" presId="urn:microsoft.com/office/officeart/2005/8/layout/orgChart1"/>
    <dgm:cxn modelId="{CAAEA6A9-2698-47AC-ADC1-35B80FB58497}" type="presOf" srcId="{65607E27-79CE-4EBB-BF37-3639F4EF04BE}" destId="{4488640B-95E1-4EE8-9FEA-ACB99C1FE074}" srcOrd="0" destOrd="0" presId="urn:microsoft.com/office/officeart/2005/8/layout/orgChart1"/>
    <dgm:cxn modelId="{88448E17-6260-4E1C-9172-92832763057C}" type="presOf" srcId="{2B487698-A032-4F9B-897E-CAFE44BF17F1}" destId="{E5FF25C8-280F-46A4-BBCF-4C51998B0639}" srcOrd="0" destOrd="0" presId="urn:microsoft.com/office/officeart/2005/8/layout/orgChart1"/>
    <dgm:cxn modelId="{06634F26-BF3E-4F93-B0FB-2B0719A2678D}" type="presOf" srcId="{47DDA163-F8BC-432D-8972-1ED8A013C3AF}" destId="{B3CF5EFF-E956-47E4-A010-C402D7FE2ED7}" srcOrd="0" destOrd="0" presId="urn:microsoft.com/office/officeart/2005/8/layout/orgChart1"/>
    <dgm:cxn modelId="{062420BE-C3A3-4139-A465-526CB212051C}" type="presOf" srcId="{C1A46780-41FC-4668-83A5-B0F3499E399B}" destId="{BC8DFF4F-F0FD-464B-BC8D-87C98163F76E}" srcOrd="0" destOrd="0" presId="urn:microsoft.com/office/officeart/2005/8/layout/orgChart1"/>
    <dgm:cxn modelId="{B8A976B6-1D21-4989-A8E4-C340FC58D6EA}" type="presOf" srcId="{99ACFDF3-C41A-4550-B272-FDA60C021262}" destId="{AA52E57A-EC73-4D68-BC13-A04532F6566B}" srcOrd="0" destOrd="0" presId="urn:microsoft.com/office/officeart/2005/8/layout/orgChart1"/>
    <dgm:cxn modelId="{947F5EA3-E0B8-47FB-8C68-F3CFB815D670}" srcId="{3B5BC93D-A12A-491C-A8D8-6D8B28D4C5F8}" destId="{C1A46780-41FC-4668-83A5-B0F3499E399B}" srcOrd="0" destOrd="0" parTransId="{16933731-3937-4512-AF26-C503CE00EFC7}" sibTransId="{43F278F8-F273-4431-AD3D-6105909FF8DC}"/>
    <dgm:cxn modelId="{E9BCFEAA-67F0-4DCF-ADC6-2A8B88E29163}" type="presOf" srcId="{47DDA163-F8BC-432D-8972-1ED8A013C3AF}" destId="{FA4B2823-081C-465A-9CBB-1FC8C98A9526}" srcOrd="1" destOrd="0" presId="urn:microsoft.com/office/officeart/2005/8/layout/orgChart1"/>
    <dgm:cxn modelId="{4F2C6EFA-0280-42E4-83E9-86704F986F70}" type="presOf" srcId="{950604C1-4391-458F-A7F0-058D3625F5CB}" destId="{D1CE2815-2CF4-4E78-B75B-0F6FB8AD9DA1}" srcOrd="1" destOrd="0" presId="urn:microsoft.com/office/officeart/2005/8/layout/orgChart1"/>
    <dgm:cxn modelId="{2AC43AD4-751B-464A-B45F-D4975358B7B8}" type="presOf" srcId="{3B5BC93D-A12A-491C-A8D8-6D8B28D4C5F8}" destId="{2FC26A68-D1FF-4320-ACEB-D70F639D39BF}" srcOrd="0" destOrd="0" presId="urn:microsoft.com/office/officeart/2005/8/layout/orgChart1"/>
    <dgm:cxn modelId="{0C8E9A2E-6388-4FC5-8E87-72F5B70CDF76}" srcId="{C1A46780-41FC-4668-83A5-B0F3499E399B}" destId="{A1B2915E-D143-4F60-8EEF-57685529C19C}" srcOrd="1" destOrd="0" parTransId="{A92909A9-06F4-4277-B330-EE362A6C2DA3}" sibTransId="{5C3A5F0E-DFD1-429A-A422-7FE24735BAD0}"/>
    <dgm:cxn modelId="{DE0C3580-37F1-41EE-9F4D-51479685DF91}" srcId="{C1A46780-41FC-4668-83A5-B0F3499E399B}" destId="{47DDA163-F8BC-432D-8972-1ED8A013C3AF}" srcOrd="0" destOrd="0" parTransId="{65607E27-79CE-4EBB-BF37-3639F4EF04BE}" sibTransId="{E41E0E8C-81E1-435A-B9CC-192493855AC6}"/>
    <dgm:cxn modelId="{3FCA3415-1D4A-4A03-AAE8-FB65CF4B3868}" srcId="{A1B2915E-D143-4F60-8EEF-57685529C19C}" destId="{950604C1-4391-458F-A7F0-058D3625F5CB}" srcOrd="1" destOrd="0" parTransId="{99ACFDF3-C41A-4550-B272-FDA60C021262}" sibTransId="{1DC14CD4-16AE-4DAA-801C-FC03935A2C13}"/>
    <dgm:cxn modelId="{FD2E6D53-6C36-4A42-ACA1-3056949212F5}" type="presOf" srcId="{A1B2915E-D143-4F60-8EEF-57685529C19C}" destId="{96789728-D549-4373-937D-63D0D2C099CD}" srcOrd="0" destOrd="0" presId="urn:microsoft.com/office/officeart/2005/8/layout/orgChart1"/>
    <dgm:cxn modelId="{D588D47A-A482-44EF-8420-E8CBEAAB8150}" srcId="{A1B2915E-D143-4F60-8EEF-57685529C19C}" destId="{08A49BB5-ECE9-4213-A753-9BD1843B1475}" srcOrd="0" destOrd="0" parTransId="{2B487698-A032-4F9B-897E-CAFE44BF17F1}" sibTransId="{C7298C84-CAF6-4DA1-9280-87608DCE85A8}"/>
    <dgm:cxn modelId="{1048BD17-88CC-4604-99DE-72BD6FADBAA8}" type="presOf" srcId="{950604C1-4391-458F-A7F0-058D3625F5CB}" destId="{79C4E884-41B2-4325-B9BC-BA595654B76D}" srcOrd="0" destOrd="0" presId="urn:microsoft.com/office/officeart/2005/8/layout/orgChart1"/>
    <dgm:cxn modelId="{57B15119-1290-4393-B9CD-696028D43573}" type="presOf" srcId="{C1A46780-41FC-4668-83A5-B0F3499E399B}" destId="{71DFFD90-0D68-4101-AE88-3009770B7B10}" srcOrd="1" destOrd="0" presId="urn:microsoft.com/office/officeart/2005/8/layout/orgChart1"/>
    <dgm:cxn modelId="{ADF1959F-4B28-40F8-B848-92A777A6F7FE}" type="presOf" srcId="{08A49BB5-ECE9-4213-A753-9BD1843B1475}" destId="{6F01B72A-7183-4C2D-821E-F04C69ED73CB}" srcOrd="1" destOrd="0" presId="urn:microsoft.com/office/officeart/2005/8/layout/orgChart1"/>
    <dgm:cxn modelId="{D8D0603B-39CA-4C59-B791-602F19875F43}" type="presParOf" srcId="{2FC26A68-D1FF-4320-ACEB-D70F639D39BF}" destId="{339051F1-3D2A-4E97-B88E-E99F45151910}" srcOrd="0" destOrd="0" presId="urn:microsoft.com/office/officeart/2005/8/layout/orgChart1"/>
    <dgm:cxn modelId="{3E9E9D86-25C7-47E9-9549-68D952EB22A5}" type="presParOf" srcId="{339051F1-3D2A-4E97-B88E-E99F45151910}" destId="{F1869AC0-89D1-44E0-BBFF-F35BB7C6BDF8}" srcOrd="0" destOrd="0" presId="urn:microsoft.com/office/officeart/2005/8/layout/orgChart1"/>
    <dgm:cxn modelId="{8C5D601C-C97D-443B-B3A8-CAFE38B513EB}" type="presParOf" srcId="{F1869AC0-89D1-44E0-BBFF-F35BB7C6BDF8}" destId="{BC8DFF4F-F0FD-464B-BC8D-87C98163F76E}" srcOrd="0" destOrd="0" presId="urn:microsoft.com/office/officeart/2005/8/layout/orgChart1"/>
    <dgm:cxn modelId="{FA200995-3C0E-4C8B-B7AB-F7984187CB66}" type="presParOf" srcId="{F1869AC0-89D1-44E0-BBFF-F35BB7C6BDF8}" destId="{71DFFD90-0D68-4101-AE88-3009770B7B10}" srcOrd="1" destOrd="0" presId="urn:microsoft.com/office/officeart/2005/8/layout/orgChart1"/>
    <dgm:cxn modelId="{9E41ACB0-63BE-4BF6-AF4C-20BD7CD1D4AF}" type="presParOf" srcId="{339051F1-3D2A-4E97-B88E-E99F45151910}" destId="{B152A894-20E2-43F8-B92D-C2137A454A37}" srcOrd="1" destOrd="0" presId="urn:microsoft.com/office/officeart/2005/8/layout/orgChart1"/>
    <dgm:cxn modelId="{9B88B09E-D63F-4710-AE37-6DDC480918DA}" type="presParOf" srcId="{B152A894-20E2-43F8-B92D-C2137A454A37}" destId="{4488640B-95E1-4EE8-9FEA-ACB99C1FE074}" srcOrd="0" destOrd="0" presId="urn:microsoft.com/office/officeart/2005/8/layout/orgChart1"/>
    <dgm:cxn modelId="{F1261D7A-2116-4740-BDB5-7C236F4DF0CA}" type="presParOf" srcId="{B152A894-20E2-43F8-B92D-C2137A454A37}" destId="{B85BE520-D338-4846-8746-46D433DC66BA}" srcOrd="1" destOrd="0" presId="urn:microsoft.com/office/officeart/2005/8/layout/orgChart1"/>
    <dgm:cxn modelId="{02333B01-B08E-4CF3-8667-0FD4D47F07F5}" type="presParOf" srcId="{B85BE520-D338-4846-8746-46D433DC66BA}" destId="{F6361B88-E2E9-4834-A399-F60D94BD4475}" srcOrd="0" destOrd="0" presId="urn:microsoft.com/office/officeart/2005/8/layout/orgChart1"/>
    <dgm:cxn modelId="{4E638F80-EE0C-47B2-99DD-A7BE64E90B6F}" type="presParOf" srcId="{F6361B88-E2E9-4834-A399-F60D94BD4475}" destId="{B3CF5EFF-E956-47E4-A010-C402D7FE2ED7}" srcOrd="0" destOrd="0" presId="urn:microsoft.com/office/officeart/2005/8/layout/orgChart1"/>
    <dgm:cxn modelId="{311FF632-A7FB-46AF-80C5-F966DC85A75B}" type="presParOf" srcId="{F6361B88-E2E9-4834-A399-F60D94BD4475}" destId="{FA4B2823-081C-465A-9CBB-1FC8C98A9526}" srcOrd="1" destOrd="0" presId="urn:microsoft.com/office/officeart/2005/8/layout/orgChart1"/>
    <dgm:cxn modelId="{AE845E47-71E2-4977-B3F6-B08B0377891B}" type="presParOf" srcId="{B85BE520-D338-4846-8746-46D433DC66BA}" destId="{D130108B-FD6D-48FD-ABEE-49D7E8F4B61F}" srcOrd="1" destOrd="0" presId="urn:microsoft.com/office/officeart/2005/8/layout/orgChart1"/>
    <dgm:cxn modelId="{2B38CBBD-01FF-47CE-8361-CE8AFFCA64BE}" type="presParOf" srcId="{B85BE520-D338-4846-8746-46D433DC66BA}" destId="{B835655D-8C7C-44D3-9909-398820098B8A}" srcOrd="2" destOrd="0" presId="urn:microsoft.com/office/officeart/2005/8/layout/orgChart1"/>
    <dgm:cxn modelId="{1EC776C2-6D2B-449A-8F80-1EE1020FD0B4}" type="presParOf" srcId="{B152A894-20E2-43F8-B92D-C2137A454A37}" destId="{5DF6E419-A394-4792-8D05-9B616E4300EC}" srcOrd="2" destOrd="0" presId="urn:microsoft.com/office/officeart/2005/8/layout/orgChart1"/>
    <dgm:cxn modelId="{E28E98B2-9FC9-4889-858F-82ABA209871F}" type="presParOf" srcId="{B152A894-20E2-43F8-B92D-C2137A454A37}" destId="{CB0C6734-0001-4C37-9752-922D43A43AE8}" srcOrd="3" destOrd="0" presId="urn:microsoft.com/office/officeart/2005/8/layout/orgChart1"/>
    <dgm:cxn modelId="{8E5D3F2B-C88B-4749-971E-023748AF84A9}" type="presParOf" srcId="{CB0C6734-0001-4C37-9752-922D43A43AE8}" destId="{8CA74128-527F-47AC-8471-39245F3E221E}" srcOrd="0" destOrd="0" presId="urn:microsoft.com/office/officeart/2005/8/layout/orgChart1"/>
    <dgm:cxn modelId="{4237B8FE-C62B-426B-9A72-71F2CE7627BC}" type="presParOf" srcId="{8CA74128-527F-47AC-8471-39245F3E221E}" destId="{96789728-D549-4373-937D-63D0D2C099CD}" srcOrd="0" destOrd="0" presId="urn:microsoft.com/office/officeart/2005/8/layout/orgChart1"/>
    <dgm:cxn modelId="{B4A2AEBD-2B00-4B6C-9A87-D454B0E3D49B}" type="presParOf" srcId="{8CA74128-527F-47AC-8471-39245F3E221E}" destId="{37F7CD17-D432-4AAD-9A7C-2332957E0ECA}" srcOrd="1" destOrd="0" presId="urn:microsoft.com/office/officeart/2005/8/layout/orgChart1"/>
    <dgm:cxn modelId="{1A49F6A9-41A9-436F-94B9-7823D44910F7}" type="presParOf" srcId="{CB0C6734-0001-4C37-9752-922D43A43AE8}" destId="{B5775A04-C809-4340-8178-02EA2E9CA501}" srcOrd="1" destOrd="0" presId="urn:microsoft.com/office/officeart/2005/8/layout/orgChart1"/>
    <dgm:cxn modelId="{564D2359-FB35-4148-B4E8-AD9B757BD527}" type="presParOf" srcId="{B5775A04-C809-4340-8178-02EA2E9CA501}" destId="{E5FF25C8-280F-46A4-BBCF-4C51998B0639}" srcOrd="0" destOrd="0" presId="urn:microsoft.com/office/officeart/2005/8/layout/orgChart1"/>
    <dgm:cxn modelId="{24C448B8-37A1-462A-893D-9E5C21D0FCF4}" type="presParOf" srcId="{B5775A04-C809-4340-8178-02EA2E9CA501}" destId="{9C2B7A2F-A02B-4054-8864-B9C79F4C7E7E}" srcOrd="1" destOrd="0" presId="urn:microsoft.com/office/officeart/2005/8/layout/orgChart1"/>
    <dgm:cxn modelId="{74BCFEEC-BC85-4429-87CE-CC14122DA6D9}" type="presParOf" srcId="{9C2B7A2F-A02B-4054-8864-B9C79F4C7E7E}" destId="{10633729-2BCC-496E-B046-4B92C0F00D8D}" srcOrd="0" destOrd="0" presId="urn:microsoft.com/office/officeart/2005/8/layout/orgChart1"/>
    <dgm:cxn modelId="{53C706CD-BB3E-478E-B548-26EF3940A029}" type="presParOf" srcId="{10633729-2BCC-496E-B046-4B92C0F00D8D}" destId="{64197F07-8635-4222-99BA-82519BE2A513}" srcOrd="0" destOrd="0" presId="urn:microsoft.com/office/officeart/2005/8/layout/orgChart1"/>
    <dgm:cxn modelId="{0DD37CC2-0DD2-418E-93B0-B9100909E1F1}" type="presParOf" srcId="{10633729-2BCC-496E-B046-4B92C0F00D8D}" destId="{6F01B72A-7183-4C2D-821E-F04C69ED73CB}" srcOrd="1" destOrd="0" presId="urn:microsoft.com/office/officeart/2005/8/layout/orgChart1"/>
    <dgm:cxn modelId="{4CDD6E31-9B76-4705-9038-F3D441187EE1}" type="presParOf" srcId="{9C2B7A2F-A02B-4054-8864-B9C79F4C7E7E}" destId="{5C96484E-D874-42F7-9364-80DF643CA1F5}" srcOrd="1" destOrd="0" presId="urn:microsoft.com/office/officeart/2005/8/layout/orgChart1"/>
    <dgm:cxn modelId="{9770CC86-936B-4409-A034-F480715376AB}" type="presParOf" srcId="{9C2B7A2F-A02B-4054-8864-B9C79F4C7E7E}" destId="{CF341180-1ED1-4565-983F-CABC5E408BFF}" srcOrd="2" destOrd="0" presId="urn:microsoft.com/office/officeart/2005/8/layout/orgChart1"/>
    <dgm:cxn modelId="{A987AB06-4A5F-4246-B852-2C384B3B4B24}" type="presParOf" srcId="{B5775A04-C809-4340-8178-02EA2E9CA501}" destId="{AA52E57A-EC73-4D68-BC13-A04532F6566B}" srcOrd="2" destOrd="0" presId="urn:microsoft.com/office/officeart/2005/8/layout/orgChart1"/>
    <dgm:cxn modelId="{5883B889-49D1-40D2-81AD-4934E0D737E5}" type="presParOf" srcId="{B5775A04-C809-4340-8178-02EA2E9CA501}" destId="{97F8A799-3556-49E6-8607-AEEBD0E88DC3}" srcOrd="3" destOrd="0" presId="urn:microsoft.com/office/officeart/2005/8/layout/orgChart1"/>
    <dgm:cxn modelId="{7739A016-A9F0-493A-927F-DC5E0301879A}" type="presParOf" srcId="{97F8A799-3556-49E6-8607-AEEBD0E88DC3}" destId="{AFFFB2B4-967A-41D3-931D-4A421258C2E5}" srcOrd="0" destOrd="0" presId="urn:microsoft.com/office/officeart/2005/8/layout/orgChart1"/>
    <dgm:cxn modelId="{E4B144D1-E0A6-4FE2-A2FC-66F0B79630BC}" type="presParOf" srcId="{AFFFB2B4-967A-41D3-931D-4A421258C2E5}" destId="{79C4E884-41B2-4325-B9BC-BA595654B76D}" srcOrd="0" destOrd="0" presId="urn:microsoft.com/office/officeart/2005/8/layout/orgChart1"/>
    <dgm:cxn modelId="{AD335CE3-BDD9-4A0E-AF0C-615C7A0D04D5}" type="presParOf" srcId="{AFFFB2B4-967A-41D3-931D-4A421258C2E5}" destId="{D1CE2815-2CF4-4E78-B75B-0F6FB8AD9DA1}" srcOrd="1" destOrd="0" presId="urn:microsoft.com/office/officeart/2005/8/layout/orgChart1"/>
    <dgm:cxn modelId="{9BC15821-AE40-47EE-9367-C2665BBA95B4}" type="presParOf" srcId="{97F8A799-3556-49E6-8607-AEEBD0E88DC3}" destId="{1B45D105-EBF7-47AA-8FB8-16384D925DF4}" srcOrd="1" destOrd="0" presId="urn:microsoft.com/office/officeart/2005/8/layout/orgChart1"/>
    <dgm:cxn modelId="{E8531BBF-8609-4833-8765-F0097ABD9499}" type="presParOf" srcId="{97F8A799-3556-49E6-8607-AEEBD0E88DC3}" destId="{E7C4B444-D419-45C3-A4B7-AAF906786170}" srcOrd="2" destOrd="0" presId="urn:microsoft.com/office/officeart/2005/8/layout/orgChart1"/>
    <dgm:cxn modelId="{39498D04-D16F-438E-959E-DFC0A52FA1E4}" type="presParOf" srcId="{CB0C6734-0001-4C37-9752-922D43A43AE8}" destId="{4A9AFE82-E854-4397-99E8-FC6B6FDF11B5}" srcOrd="2" destOrd="0" presId="urn:microsoft.com/office/officeart/2005/8/layout/orgChart1"/>
    <dgm:cxn modelId="{B681D413-5E3A-4E90-9CBA-BC20DF740E29}" type="presParOf" srcId="{339051F1-3D2A-4E97-B88E-E99F45151910}" destId="{6D6D28BE-471A-4CA6-B5DD-F37ADD1A317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36C922-A2BD-4236-9035-422E5297266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0CFA2D-486C-4CF6-B06A-252BA49F945C}">
      <dgm:prSet/>
      <dgm:spPr/>
      <dgm:t>
        <a:bodyPr/>
        <a:lstStyle/>
        <a:p>
          <a:r>
            <a:rPr lang="en-US" dirty="0" smtClean="0"/>
            <a:t>World’s Oldest:</a:t>
          </a:r>
          <a:endParaRPr lang="en-US" dirty="0"/>
        </a:p>
      </dgm:t>
    </dgm:pt>
    <dgm:pt modelId="{B0AC91DF-95FE-4717-8F34-D7E09C88758D}" type="parTrans" cxnId="{1182A1D9-F4C2-4DCE-A042-699515175B84}">
      <dgm:prSet/>
      <dgm:spPr/>
      <dgm:t>
        <a:bodyPr/>
        <a:lstStyle/>
        <a:p>
          <a:endParaRPr lang="en-US"/>
        </a:p>
      </dgm:t>
    </dgm:pt>
    <dgm:pt modelId="{7D58C749-2DE5-4453-9673-768E5BDBCB1A}" type="sibTrans" cxnId="{1182A1D9-F4C2-4DCE-A042-699515175B84}">
      <dgm:prSet/>
      <dgm:spPr/>
      <dgm:t>
        <a:bodyPr/>
        <a:lstStyle/>
        <a:p>
          <a:endParaRPr lang="en-US"/>
        </a:p>
      </dgm:t>
    </dgm:pt>
    <dgm:pt modelId="{01A1557A-ECA9-43BE-AE92-0120C3ED3932}">
      <dgm:prSet/>
      <dgm:spPr/>
      <dgm:t>
        <a:bodyPr/>
        <a:lstStyle/>
        <a:p>
          <a:r>
            <a:rPr lang="en-US" dirty="0" smtClean="0"/>
            <a:t>ASIA oldest:</a:t>
          </a:r>
          <a:endParaRPr lang="en-US" dirty="0"/>
        </a:p>
      </dgm:t>
    </dgm:pt>
    <dgm:pt modelId="{9B350D5C-E654-4869-BB45-86041D7ABC39}" type="parTrans" cxnId="{EAB00B52-7D91-4B23-8381-1E15D2EE1079}">
      <dgm:prSet/>
      <dgm:spPr/>
      <dgm:t>
        <a:bodyPr/>
        <a:lstStyle/>
        <a:p>
          <a:endParaRPr lang="en-US"/>
        </a:p>
      </dgm:t>
    </dgm:pt>
    <dgm:pt modelId="{5B18999D-93B4-4352-8E25-D309EB5D34B1}" type="sibTrans" cxnId="{EAB00B52-7D91-4B23-8381-1E15D2EE1079}">
      <dgm:prSet/>
      <dgm:spPr/>
      <dgm:t>
        <a:bodyPr/>
        <a:lstStyle/>
        <a:p>
          <a:endParaRPr lang="en-US"/>
        </a:p>
      </dgm:t>
    </dgm:pt>
    <dgm:pt modelId="{C8CBFB8F-9B35-4B4B-9415-0DEB37CBF719}">
      <dgm:prSet/>
      <dgm:spPr/>
      <dgm:t>
        <a:bodyPr/>
        <a:lstStyle/>
        <a:p>
          <a:r>
            <a:rPr lang="en-US" dirty="0" smtClean="0"/>
            <a:t>India’s Oldest</a:t>
          </a:r>
          <a:endParaRPr lang="en-US" dirty="0"/>
        </a:p>
      </dgm:t>
    </dgm:pt>
    <dgm:pt modelId="{4840D3A8-3FB2-4830-8223-75E239E7EBA5}" type="parTrans" cxnId="{6C42D29B-1A9B-4FC8-A219-24600E664843}">
      <dgm:prSet/>
      <dgm:spPr/>
      <dgm:t>
        <a:bodyPr/>
        <a:lstStyle/>
        <a:p>
          <a:endParaRPr lang="en-US"/>
        </a:p>
      </dgm:t>
    </dgm:pt>
    <dgm:pt modelId="{685F853F-8B97-4488-9E8D-273C449C6074}" type="sibTrans" cxnId="{6C42D29B-1A9B-4FC8-A219-24600E664843}">
      <dgm:prSet/>
      <dgm:spPr/>
      <dgm:t>
        <a:bodyPr/>
        <a:lstStyle/>
        <a:p>
          <a:endParaRPr lang="en-US"/>
        </a:p>
      </dgm:t>
    </dgm:pt>
    <dgm:pt modelId="{0C8587EF-F905-4355-93D0-062983255396}">
      <dgm:prSet/>
      <dgm:spPr/>
      <dgm:t>
        <a:bodyPr/>
        <a:lstStyle/>
        <a:p>
          <a:r>
            <a:rPr lang="en-US" dirty="0" smtClean="0"/>
            <a:t>Amsterdam Stock exchange (1602) Netherlands</a:t>
          </a:r>
          <a:endParaRPr lang="en-US" dirty="0"/>
        </a:p>
      </dgm:t>
    </dgm:pt>
    <dgm:pt modelId="{8C4467FD-7171-498F-B83C-9F783D25321A}" type="parTrans" cxnId="{093507FD-E20B-4475-8BFC-0EF336E7C9C9}">
      <dgm:prSet/>
      <dgm:spPr/>
      <dgm:t>
        <a:bodyPr/>
        <a:lstStyle/>
        <a:p>
          <a:endParaRPr lang="en-US"/>
        </a:p>
      </dgm:t>
    </dgm:pt>
    <dgm:pt modelId="{7F8545D7-10CB-473F-B723-610B7584857C}" type="sibTrans" cxnId="{093507FD-E20B-4475-8BFC-0EF336E7C9C9}">
      <dgm:prSet/>
      <dgm:spPr/>
      <dgm:t>
        <a:bodyPr/>
        <a:lstStyle/>
        <a:p>
          <a:endParaRPr lang="en-US"/>
        </a:p>
      </dgm:t>
    </dgm:pt>
    <dgm:pt modelId="{7E37F270-28B7-4155-99AF-DC1DD49E09CA}">
      <dgm:prSet/>
      <dgm:spPr/>
      <dgm:t>
        <a:bodyPr/>
        <a:lstStyle/>
        <a:p>
          <a:r>
            <a:rPr lang="en-US" dirty="0" smtClean="0"/>
            <a:t>Bombay Stock Exchange (1875)</a:t>
          </a:r>
          <a:endParaRPr lang="en-US" dirty="0"/>
        </a:p>
      </dgm:t>
    </dgm:pt>
    <dgm:pt modelId="{CBEB49E1-1BD2-4339-9E93-7D8E7221031D}" type="parTrans" cxnId="{A805817F-B99F-4E50-BE05-0120B60C74AA}">
      <dgm:prSet/>
      <dgm:spPr/>
      <dgm:t>
        <a:bodyPr/>
        <a:lstStyle/>
        <a:p>
          <a:endParaRPr lang="en-US"/>
        </a:p>
      </dgm:t>
    </dgm:pt>
    <dgm:pt modelId="{AD250C37-642C-499A-976A-02FAA128B61C}" type="sibTrans" cxnId="{A805817F-B99F-4E50-BE05-0120B60C74AA}">
      <dgm:prSet/>
      <dgm:spPr/>
      <dgm:t>
        <a:bodyPr/>
        <a:lstStyle/>
        <a:p>
          <a:endParaRPr lang="en-US"/>
        </a:p>
      </dgm:t>
    </dgm:pt>
    <dgm:pt modelId="{D57F6BB3-9961-4EA7-8C4D-17F956CFA593}">
      <dgm:prSet/>
      <dgm:spPr/>
      <dgm:t>
        <a:bodyPr/>
        <a:lstStyle/>
        <a:p>
          <a:r>
            <a:rPr lang="en-US" dirty="0" smtClean="0"/>
            <a:t>BSE-&gt;</a:t>
          </a:r>
          <a:r>
            <a:rPr lang="en-US" dirty="0" err="1" smtClean="0"/>
            <a:t>A’bad</a:t>
          </a:r>
          <a:r>
            <a:rPr lang="en-US" dirty="0" smtClean="0"/>
            <a:t>-&gt;Kolkata-&gt;NSE</a:t>
          </a:r>
          <a:endParaRPr lang="en-US" dirty="0"/>
        </a:p>
      </dgm:t>
    </dgm:pt>
    <dgm:pt modelId="{81318E9E-CEA6-4565-95EA-2EC713FAD644}" type="parTrans" cxnId="{77502B3D-78FD-4F37-A099-D9240EBADCF9}">
      <dgm:prSet/>
      <dgm:spPr/>
      <dgm:t>
        <a:bodyPr/>
        <a:lstStyle/>
        <a:p>
          <a:endParaRPr lang="en-US"/>
        </a:p>
      </dgm:t>
    </dgm:pt>
    <dgm:pt modelId="{AD541CB8-A596-4ADC-BB0F-EA9FA3AA6E20}" type="sibTrans" cxnId="{77502B3D-78FD-4F37-A099-D9240EBADCF9}">
      <dgm:prSet/>
      <dgm:spPr/>
      <dgm:t>
        <a:bodyPr/>
        <a:lstStyle/>
        <a:p>
          <a:endParaRPr lang="en-US"/>
        </a:p>
      </dgm:t>
    </dgm:pt>
    <dgm:pt modelId="{246C9DF3-3119-4B64-9F47-DB7573DD3662}" type="pres">
      <dgm:prSet presAssocID="{3C36C922-A2BD-4236-9035-422E5297266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FE4ED4-080E-4977-BC9C-881E6022DFA6}" type="pres">
      <dgm:prSet presAssocID="{260CFA2D-486C-4CF6-B06A-252BA49F945C}" presName="parentLin" presStyleCnt="0"/>
      <dgm:spPr/>
    </dgm:pt>
    <dgm:pt modelId="{B776AB81-CAB5-4FFD-8031-FF69DF5E84C7}" type="pres">
      <dgm:prSet presAssocID="{260CFA2D-486C-4CF6-B06A-252BA49F945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8DA7F92-B8B4-4DC2-ADF4-D53F829B263B}" type="pres">
      <dgm:prSet presAssocID="{260CFA2D-486C-4CF6-B06A-252BA49F945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C3F1F-E151-4AED-886B-8F008001E20D}" type="pres">
      <dgm:prSet presAssocID="{260CFA2D-486C-4CF6-B06A-252BA49F945C}" presName="negativeSpace" presStyleCnt="0"/>
      <dgm:spPr/>
    </dgm:pt>
    <dgm:pt modelId="{F81D7CC7-2E9F-44B7-97A1-BB624C779076}" type="pres">
      <dgm:prSet presAssocID="{260CFA2D-486C-4CF6-B06A-252BA49F945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DA204-79EB-4179-B7D4-30D93B400647}" type="pres">
      <dgm:prSet presAssocID="{7D58C749-2DE5-4453-9673-768E5BDBCB1A}" presName="spaceBetweenRectangles" presStyleCnt="0"/>
      <dgm:spPr/>
    </dgm:pt>
    <dgm:pt modelId="{877B94D3-F106-4212-AE09-1BEE983C3A26}" type="pres">
      <dgm:prSet presAssocID="{01A1557A-ECA9-43BE-AE92-0120C3ED3932}" presName="parentLin" presStyleCnt="0"/>
      <dgm:spPr/>
    </dgm:pt>
    <dgm:pt modelId="{BD0B23D6-DCA6-49D8-AAF1-F522AC117BFC}" type="pres">
      <dgm:prSet presAssocID="{01A1557A-ECA9-43BE-AE92-0120C3ED393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CE22E10-C252-43B1-9BB5-D3A9213D3001}" type="pres">
      <dgm:prSet presAssocID="{01A1557A-ECA9-43BE-AE92-0120C3ED393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3EE0B-2343-48A1-B9A7-EDD85C9AB091}" type="pres">
      <dgm:prSet presAssocID="{01A1557A-ECA9-43BE-AE92-0120C3ED3932}" presName="negativeSpace" presStyleCnt="0"/>
      <dgm:spPr/>
    </dgm:pt>
    <dgm:pt modelId="{F3D6F8B7-1765-4C31-9B49-77BF86E71009}" type="pres">
      <dgm:prSet presAssocID="{01A1557A-ECA9-43BE-AE92-0120C3ED393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FE9E4-4DE2-4711-8D84-9F51A9C371E4}" type="pres">
      <dgm:prSet presAssocID="{5B18999D-93B4-4352-8E25-D309EB5D34B1}" presName="spaceBetweenRectangles" presStyleCnt="0"/>
      <dgm:spPr/>
    </dgm:pt>
    <dgm:pt modelId="{E7B47A2C-F6F1-4211-8801-4FB9B6922D4B}" type="pres">
      <dgm:prSet presAssocID="{C8CBFB8F-9B35-4B4B-9415-0DEB37CBF719}" presName="parentLin" presStyleCnt="0"/>
      <dgm:spPr/>
    </dgm:pt>
    <dgm:pt modelId="{277CDCFC-BF25-4083-A163-12FD15ACCAAE}" type="pres">
      <dgm:prSet presAssocID="{C8CBFB8F-9B35-4B4B-9415-0DEB37CBF719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F17FC69-C03A-4C8C-A81C-83689C0DDDF5}" type="pres">
      <dgm:prSet presAssocID="{C8CBFB8F-9B35-4B4B-9415-0DEB37CBF71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CBCC84-2FAD-4ED6-923A-124AD566D25F}" type="pres">
      <dgm:prSet presAssocID="{C8CBFB8F-9B35-4B4B-9415-0DEB37CBF719}" presName="negativeSpace" presStyleCnt="0"/>
      <dgm:spPr/>
    </dgm:pt>
    <dgm:pt modelId="{969EF6FC-B588-4235-A94F-754FB9408404}" type="pres">
      <dgm:prSet presAssocID="{C8CBFB8F-9B35-4B4B-9415-0DEB37CBF719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CA3698-DE2E-482F-8F92-D266CDFA2A36}" type="presOf" srcId="{D57F6BB3-9961-4EA7-8C4D-17F956CFA593}" destId="{969EF6FC-B588-4235-A94F-754FB9408404}" srcOrd="0" destOrd="0" presId="urn:microsoft.com/office/officeart/2005/8/layout/list1"/>
    <dgm:cxn modelId="{377683BD-0FCF-4BD3-B2CB-E04B7DA6EAB0}" type="presOf" srcId="{C8CBFB8F-9B35-4B4B-9415-0DEB37CBF719}" destId="{BF17FC69-C03A-4C8C-A81C-83689C0DDDF5}" srcOrd="1" destOrd="0" presId="urn:microsoft.com/office/officeart/2005/8/layout/list1"/>
    <dgm:cxn modelId="{348992CE-0D7D-45AD-A7FF-2D959DF35875}" type="presOf" srcId="{01A1557A-ECA9-43BE-AE92-0120C3ED3932}" destId="{8CE22E10-C252-43B1-9BB5-D3A9213D3001}" srcOrd="1" destOrd="0" presId="urn:microsoft.com/office/officeart/2005/8/layout/list1"/>
    <dgm:cxn modelId="{A805817F-B99F-4E50-BE05-0120B60C74AA}" srcId="{01A1557A-ECA9-43BE-AE92-0120C3ED3932}" destId="{7E37F270-28B7-4155-99AF-DC1DD49E09CA}" srcOrd="0" destOrd="0" parTransId="{CBEB49E1-1BD2-4339-9E93-7D8E7221031D}" sibTransId="{AD250C37-642C-499A-976A-02FAA128B61C}"/>
    <dgm:cxn modelId="{3AE46F29-7C13-487C-B98A-55C3470C1D7E}" type="presOf" srcId="{260CFA2D-486C-4CF6-B06A-252BA49F945C}" destId="{28DA7F92-B8B4-4DC2-ADF4-D53F829B263B}" srcOrd="1" destOrd="0" presId="urn:microsoft.com/office/officeart/2005/8/layout/list1"/>
    <dgm:cxn modelId="{EAB00B52-7D91-4B23-8381-1E15D2EE1079}" srcId="{3C36C922-A2BD-4236-9035-422E5297266D}" destId="{01A1557A-ECA9-43BE-AE92-0120C3ED3932}" srcOrd="1" destOrd="0" parTransId="{9B350D5C-E654-4869-BB45-86041D7ABC39}" sibTransId="{5B18999D-93B4-4352-8E25-D309EB5D34B1}"/>
    <dgm:cxn modelId="{084A73E1-2A95-4819-8579-125CA0C5C632}" type="presOf" srcId="{7E37F270-28B7-4155-99AF-DC1DD49E09CA}" destId="{F3D6F8B7-1765-4C31-9B49-77BF86E71009}" srcOrd="0" destOrd="0" presId="urn:microsoft.com/office/officeart/2005/8/layout/list1"/>
    <dgm:cxn modelId="{80A2D127-A665-429B-A773-31546AFC29A7}" type="presOf" srcId="{260CFA2D-486C-4CF6-B06A-252BA49F945C}" destId="{B776AB81-CAB5-4FFD-8031-FF69DF5E84C7}" srcOrd="0" destOrd="0" presId="urn:microsoft.com/office/officeart/2005/8/layout/list1"/>
    <dgm:cxn modelId="{5674D875-9168-4007-91C0-9E9A097208D7}" type="presOf" srcId="{01A1557A-ECA9-43BE-AE92-0120C3ED3932}" destId="{BD0B23D6-DCA6-49D8-AAF1-F522AC117BFC}" srcOrd="0" destOrd="0" presId="urn:microsoft.com/office/officeart/2005/8/layout/list1"/>
    <dgm:cxn modelId="{1182A1D9-F4C2-4DCE-A042-699515175B84}" srcId="{3C36C922-A2BD-4236-9035-422E5297266D}" destId="{260CFA2D-486C-4CF6-B06A-252BA49F945C}" srcOrd="0" destOrd="0" parTransId="{B0AC91DF-95FE-4717-8F34-D7E09C88758D}" sibTransId="{7D58C749-2DE5-4453-9673-768E5BDBCB1A}"/>
    <dgm:cxn modelId="{77502B3D-78FD-4F37-A099-D9240EBADCF9}" srcId="{C8CBFB8F-9B35-4B4B-9415-0DEB37CBF719}" destId="{D57F6BB3-9961-4EA7-8C4D-17F956CFA593}" srcOrd="0" destOrd="0" parTransId="{81318E9E-CEA6-4565-95EA-2EC713FAD644}" sibTransId="{AD541CB8-A596-4ADC-BB0F-EA9FA3AA6E20}"/>
    <dgm:cxn modelId="{12A40402-A916-4466-B6F3-3951F5738674}" type="presOf" srcId="{C8CBFB8F-9B35-4B4B-9415-0DEB37CBF719}" destId="{277CDCFC-BF25-4083-A163-12FD15ACCAAE}" srcOrd="0" destOrd="0" presId="urn:microsoft.com/office/officeart/2005/8/layout/list1"/>
    <dgm:cxn modelId="{093507FD-E20B-4475-8BFC-0EF336E7C9C9}" srcId="{260CFA2D-486C-4CF6-B06A-252BA49F945C}" destId="{0C8587EF-F905-4355-93D0-062983255396}" srcOrd="0" destOrd="0" parTransId="{8C4467FD-7171-498F-B83C-9F783D25321A}" sibTransId="{7F8545D7-10CB-473F-B723-610B7584857C}"/>
    <dgm:cxn modelId="{43D3CF62-FB94-4EBA-ABC0-D8EA87FBB2B7}" type="presOf" srcId="{3C36C922-A2BD-4236-9035-422E5297266D}" destId="{246C9DF3-3119-4B64-9F47-DB7573DD3662}" srcOrd="0" destOrd="0" presId="urn:microsoft.com/office/officeart/2005/8/layout/list1"/>
    <dgm:cxn modelId="{6C42D29B-1A9B-4FC8-A219-24600E664843}" srcId="{3C36C922-A2BD-4236-9035-422E5297266D}" destId="{C8CBFB8F-9B35-4B4B-9415-0DEB37CBF719}" srcOrd="2" destOrd="0" parTransId="{4840D3A8-3FB2-4830-8223-75E239E7EBA5}" sibTransId="{685F853F-8B97-4488-9E8D-273C449C6074}"/>
    <dgm:cxn modelId="{D43982DC-2F1E-46DF-9D9F-DA5B20B85635}" type="presOf" srcId="{0C8587EF-F905-4355-93D0-062983255396}" destId="{F81D7CC7-2E9F-44B7-97A1-BB624C779076}" srcOrd="0" destOrd="0" presId="urn:microsoft.com/office/officeart/2005/8/layout/list1"/>
    <dgm:cxn modelId="{F28175E6-553B-4214-BDA0-DF4FAE238A57}" type="presParOf" srcId="{246C9DF3-3119-4B64-9F47-DB7573DD3662}" destId="{31FE4ED4-080E-4977-BC9C-881E6022DFA6}" srcOrd="0" destOrd="0" presId="urn:microsoft.com/office/officeart/2005/8/layout/list1"/>
    <dgm:cxn modelId="{5BC03E36-6DE2-4330-BE68-1180ACE4765C}" type="presParOf" srcId="{31FE4ED4-080E-4977-BC9C-881E6022DFA6}" destId="{B776AB81-CAB5-4FFD-8031-FF69DF5E84C7}" srcOrd="0" destOrd="0" presId="urn:microsoft.com/office/officeart/2005/8/layout/list1"/>
    <dgm:cxn modelId="{FDF7F3F1-9216-4C65-8A8B-FE4E0E68D4C3}" type="presParOf" srcId="{31FE4ED4-080E-4977-BC9C-881E6022DFA6}" destId="{28DA7F92-B8B4-4DC2-ADF4-D53F829B263B}" srcOrd="1" destOrd="0" presId="urn:microsoft.com/office/officeart/2005/8/layout/list1"/>
    <dgm:cxn modelId="{863D44A9-C3E5-4C0D-B86F-6D002A7EDD6E}" type="presParOf" srcId="{246C9DF3-3119-4B64-9F47-DB7573DD3662}" destId="{97AC3F1F-E151-4AED-886B-8F008001E20D}" srcOrd="1" destOrd="0" presId="urn:microsoft.com/office/officeart/2005/8/layout/list1"/>
    <dgm:cxn modelId="{6AA2897F-1F07-45D7-B331-BA61430AD5B6}" type="presParOf" srcId="{246C9DF3-3119-4B64-9F47-DB7573DD3662}" destId="{F81D7CC7-2E9F-44B7-97A1-BB624C779076}" srcOrd="2" destOrd="0" presId="urn:microsoft.com/office/officeart/2005/8/layout/list1"/>
    <dgm:cxn modelId="{81ABA273-4202-4612-9AA0-F5BE4E01D9CE}" type="presParOf" srcId="{246C9DF3-3119-4B64-9F47-DB7573DD3662}" destId="{00DDA204-79EB-4179-B7D4-30D93B400647}" srcOrd="3" destOrd="0" presId="urn:microsoft.com/office/officeart/2005/8/layout/list1"/>
    <dgm:cxn modelId="{5974D259-D621-4FF6-8210-7AB0BBBAAFDF}" type="presParOf" srcId="{246C9DF3-3119-4B64-9F47-DB7573DD3662}" destId="{877B94D3-F106-4212-AE09-1BEE983C3A26}" srcOrd="4" destOrd="0" presId="urn:microsoft.com/office/officeart/2005/8/layout/list1"/>
    <dgm:cxn modelId="{67CAACD3-BFB5-41BB-8E3C-B6B87C5717B6}" type="presParOf" srcId="{877B94D3-F106-4212-AE09-1BEE983C3A26}" destId="{BD0B23D6-DCA6-49D8-AAF1-F522AC117BFC}" srcOrd="0" destOrd="0" presId="urn:microsoft.com/office/officeart/2005/8/layout/list1"/>
    <dgm:cxn modelId="{07CC953F-03FF-4784-A9B1-279C8577F6F7}" type="presParOf" srcId="{877B94D3-F106-4212-AE09-1BEE983C3A26}" destId="{8CE22E10-C252-43B1-9BB5-D3A9213D3001}" srcOrd="1" destOrd="0" presId="urn:microsoft.com/office/officeart/2005/8/layout/list1"/>
    <dgm:cxn modelId="{193AC5F7-ED40-44CB-A9F9-1E7E745010F4}" type="presParOf" srcId="{246C9DF3-3119-4B64-9F47-DB7573DD3662}" destId="{72E3EE0B-2343-48A1-B9A7-EDD85C9AB091}" srcOrd="5" destOrd="0" presId="urn:microsoft.com/office/officeart/2005/8/layout/list1"/>
    <dgm:cxn modelId="{233BDD3A-08CC-4375-B40F-17DA88285CDC}" type="presParOf" srcId="{246C9DF3-3119-4B64-9F47-DB7573DD3662}" destId="{F3D6F8B7-1765-4C31-9B49-77BF86E71009}" srcOrd="6" destOrd="0" presId="urn:microsoft.com/office/officeart/2005/8/layout/list1"/>
    <dgm:cxn modelId="{33F54983-2473-4C46-8342-61C3A88DFC14}" type="presParOf" srcId="{246C9DF3-3119-4B64-9F47-DB7573DD3662}" destId="{31BFE9E4-4DE2-4711-8D84-9F51A9C371E4}" srcOrd="7" destOrd="0" presId="urn:microsoft.com/office/officeart/2005/8/layout/list1"/>
    <dgm:cxn modelId="{438352EC-4019-4419-BADD-37F3C03AEA30}" type="presParOf" srcId="{246C9DF3-3119-4B64-9F47-DB7573DD3662}" destId="{E7B47A2C-F6F1-4211-8801-4FB9B6922D4B}" srcOrd="8" destOrd="0" presId="urn:microsoft.com/office/officeart/2005/8/layout/list1"/>
    <dgm:cxn modelId="{4AF5AC43-BA90-4DDA-8247-3BDF67FBE07C}" type="presParOf" srcId="{E7B47A2C-F6F1-4211-8801-4FB9B6922D4B}" destId="{277CDCFC-BF25-4083-A163-12FD15ACCAAE}" srcOrd="0" destOrd="0" presId="urn:microsoft.com/office/officeart/2005/8/layout/list1"/>
    <dgm:cxn modelId="{61FCB8CA-D07D-4317-BD38-51473240FDF1}" type="presParOf" srcId="{E7B47A2C-F6F1-4211-8801-4FB9B6922D4B}" destId="{BF17FC69-C03A-4C8C-A81C-83689C0DDDF5}" srcOrd="1" destOrd="0" presId="urn:microsoft.com/office/officeart/2005/8/layout/list1"/>
    <dgm:cxn modelId="{E9516F55-C9BE-4FB0-A959-14194A70D223}" type="presParOf" srcId="{246C9DF3-3119-4B64-9F47-DB7573DD3662}" destId="{81CBCC84-2FAD-4ED6-923A-124AD566D25F}" srcOrd="9" destOrd="0" presId="urn:microsoft.com/office/officeart/2005/8/layout/list1"/>
    <dgm:cxn modelId="{4175ABBF-52D3-436A-8C57-CFE500E282DC}" type="presParOf" srcId="{246C9DF3-3119-4B64-9F47-DB7573DD3662}" destId="{969EF6FC-B588-4235-A94F-754FB940840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697CDC-D6CC-41C1-B243-93B128FBD6C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4C67E8-D03A-4FF0-864B-5D143EFD818D}">
      <dgm:prSet phldrT="[Text]" custT="1"/>
      <dgm:spPr/>
      <dgm:t>
        <a:bodyPr/>
        <a:lstStyle/>
        <a:p>
          <a:r>
            <a:rPr lang="en-US" sz="2000" dirty="0" smtClean="0"/>
            <a:t>Bull</a:t>
          </a:r>
          <a:endParaRPr lang="en-US" sz="2000" dirty="0"/>
        </a:p>
      </dgm:t>
    </dgm:pt>
    <dgm:pt modelId="{E7702A6D-2748-426F-A2A9-53F5893FEC81}" type="parTrans" cxnId="{E4037BD7-E67C-4CD6-8BFE-8A97EBEC85DB}">
      <dgm:prSet/>
      <dgm:spPr/>
      <dgm:t>
        <a:bodyPr/>
        <a:lstStyle/>
        <a:p>
          <a:endParaRPr lang="en-US"/>
        </a:p>
      </dgm:t>
    </dgm:pt>
    <dgm:pt modelId="{D6E570A7-C0A1-43A1-9EB0-377F83EB8ADD}" type="sibTrans" cxnId="{E4037BD7-E67C-4CD6-8BFE-8A97EBEC85DB}">
      <dgm:prSet/>
      <dgm:spPr/>
      <dgm:t>
        <a:bodyPr/>
        <a:lstStyle/>
        <a:p>
          <a:endParaRPr lang="en-US"/>
        </a:p>
      </dgm:t>
    </dgm:pt>
    <dgm:pt modelId="{302FB318-E7F3-489D-A0ED-CAC824377F38}">
      <dgm:prSet phldrT="[Text]" custT="1"/>
      <dgm:spPr/>
      <dgm:t>
        <a:bodyPr/>
        <a:lstStyle/>
        <a:p>
          <a:r>
            <a:rPr lang="en-US" sz="2000" dirty="0" smtClean="0"/>
            <a:t>Hopes prices will rise, so purchases</a:t>
          </a:r>
          <a:endParaRPr lang="en-US" sz="2000" dirty="0"/>
        </a:p>
      </dgm:t>
    </dgm:pt>
    <dgm:pt modelId="{9A9665C5-406E-4794-B34D-E0B2B14EEBE8}" type="parTrans" cxnId="{911950F0-703C-4CA5-83BD-10C3E294F501}">
      <dgm:prSet/>
      <dgm:spPr/>
      <dgm:t>
        <a:bodyPr/>
        <a:lstStyle/>
        <a:p>
          <a:endParaRPr lang="en-US"/>
        </a:p>
      </dgm:t>
    </dgm:pt>
    <dgm:pt modelId="{B0D39820-40B3-43C5-8C0E-FBA70488E7B4}" type="sibTrans" cxnId="{911950F0-703C-4CA5-83BD-10C3E294F501}">
      <dgm:prSet/>
      <dgm:spPr/>
      <dgm:t>
        <a:bodyPr/>
        <a:lstStyle/>
        <a:p>
          <a:endParaRPr lang="en-US"/>
        </a:p>
      </dgm:t>
    </dgm:pt>
    <dgm:pt modelId="{B991833D-3A04-4743-9808-8830AA5DEBA6}">
      <dgm:prSet phldrT="[Text]" custT="1"/>
      <dgm:spPr/>
      <dgm:t>
        <a:bodyPr/>
        <a:lstStyle/>
        <a:p>
          <a:r>
            <a:rPr lang="en-US" sz="2000" dirty="0" smtClean="0"/>
            <a:t>Bear</a:t>
          </a:r>
          <a:endParaRPr lang="en-US" sz="2000" dirty="0"/>
        </a:p>
      </dgm:t>
    </dgm:pt>
    <dgm:pt modelId="{103762E1-1960-46FA-B45C-F1D00624CF06}" type="parTrans" cxnId="{110B6627-B80C-49F0-8D9A-B440935F8DAA}">
      <dgm:prSet/>
      <dgm:spPr/>
      <dgm:t>
        <a:bodyPr/>
        <a:lstStyle/>
        <a:p>
          <a:endParaRPr lang="en-US"/>
        </a:p>
      </dgm:t>
    </dgm:pt>
    <dgm:pt modelId="{617FAF89-16C5-4483-AB27-3DC8F469CB0E}" type="sibTrans" cxnId="{110B6627-B80C-49F0-8D9A-B440935F8DAA}">
      <dgm:prSet/>
      <dgm:spPr/>
      <dgm:t>
        <a:bodyPr/>
        <a:lstStyle/>
        <a:p>
          <a:endParaRPr lang="en-US"/>
        </a:p>
      </dgm:t>
    </dgm:pt>
    <dgm:pt modelId="{4F1CB711-F904-4019-A77E-B4DED9383368}">
      <dgm:prSet phldrT="[Text]" custT="1"/>
      <dgm:spPr/>
      <dgm:t>
        <a:bodyPr/>
        <a:lstStyle/>
        <a:p>
          <a:r>
            <a:rPr lang="en-US" sz="2000" dirty="0" smtClean="0"/>
            <a:t>Fears prices will fall so, SELLS</a:t>
          </a:r>
          <a:endParaRPr lang="en-US" sz="2000" dirty="0"/>
        </a:p>
      </dgm:t>
    </dgm:pt>
    <dgm:pt modelId="{8B9E6014-29A9-432A-AC2C-4494B0743038}" type="parTrans" cxnId="{2C8592E0-27DF-4955-9C4E-0B8EF7D41ABA}">
      <dgm:prSet/>
      <dgm:spPr/>
      <dgm:t>
        <a:bodyPr/>
        <a:lstStyle/>
        <a:p>
          <a:endParaRPr lang="en-US"/>
        </a:p>
      </dgm:t>
    </dgm:pt>
    <dgm:pt modelId="{E4EF7F06-5CEA-49DA-A52F-D0E06F65871A}" type="sibTrans" cxnId="{2C8592E0-27DF-4955-9C4E-0B8EF7D41ABA}">
      <dgm:prSet/>
      <dgm:spPr/>
      <dgm:t>
        <a:bodyPr/>
        <a:lstStyle/>
        <a:p>
          <a:endParaRPr lang="en-US"/>
        </a:p>
      </dgm:t>
    </dgm:pt>
    <dgm:pt modelId="{EAA3DD28-4BF0-4A13-8750-B02B33384FFD}" type="pres">
      <dgm:prSet presAssocID="{74697CDC-D6CC-41C1-B243-93B128FBD6C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32DA24-DFEA-445E-B0CA-89CBB70F074E}" type="pres">
      <dgm:prSet presAssocID="{454C67E8-D03A-4FF0-864B-5D143EFD818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9A31A1-AAE9-402E-8AC9-2112C647D66D}" type="pres">
      <dgm:prSet presAssocID="{D6E570A7-C0A1-43A1-9EB0-377F83EB8ADD}" presName="sibTrans" presStyleCnt="0"/>
      <dgm:spPr/>
    </dgm:pt>
    <dgm:pt modelId="{5140A024-8BDE-4F4C-A3CA-4F53FEA0612B}" type="pres">
      <dgm:prSet presAssocID="{B991833D-3A04-4743-9808-8830AA5DEBA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037BD7-E67C-4CD6-8BFE-8A97EBEC85DB}" srcId="{74697CDC-D6CC-41C1-B243-93B128FBD6C3}" destId="{454C67E8-D03A-4FF0-864B-5D143EFD818D}" srcOrd="0" destOrd="0" parTransId="{E7702A6D-2748-426F-A2A9-53F5893FEC81}" sibTransId="{D6E570A7-C0A1-43A1-9EB0-377F83EB8ADD}"/>
    <dgm:cxn modelId="{911950F0-703C-4CA5-83BD-10C3E294F501}" srcId="{454C67E8-D03A-4FF0-864B-5D143EFD818D}" destId="{302FB318-E7F3-489D-A0ED-CAC824377F38}" srcOrd="0" destOrd="0" parTransId="{9A9665C5-406E-4794-B34D-E0B2B14EEBE8}" sibTransId="{B0D39820-40B3-43C5-8C0E-FBA70488E7B4}"/>
    <dgm:cxn modelId="{E84C3D5A-1AA3-4070-851F-40195A2A7ED3}" type="presOf" srcId="{4F1CB711-F904-4019-A77E-B4DED9383368}" destId="{5140A024-8BDE-4F4C-A3CA-4F53FEA0612B}" srcOrd="0" destOrd="1" presId="urn:microsoft.com/office/officeart/2005/8/layout/default"/>
    <dgm:cxn modelId="{C2D7E275-79CB-451F-81A7-9F21FD9622A9}" type="presOf" srcId="{454C67E8-D03A-4FF0-864B-5D143EFD818D}" destId="{0232DA24-DFEA-445E-B0CA-89CBB70F074E}" srcOrd="0" destOrd="0" presId="urn:microsoft.com/office/officeart/2005/8/layout/default"/>
    <dgm:cxn modelId="{68861EB2-9C8E-480B-AFA6-06742694E4A0}" type="presOf" srcId="{74697CDC-D6CC-41C1-B243-93B128FBD6C3}" destId="{EAA3DD28-4BF0-4A13-8750-B02B33384FFD}" srcOrd="0" destOrd="0" presId="urn:microsoft.com/office/officeart/2005/8/layout/default"/>
    <dgm:cxn modelId="{2F9C0066-5D80-471D-9C88-5ADDBF0407BB}" type="presOf" srcId="{302FB318-E7F3-489D-A0ED-CAC824377F38}" destId="{0232DA24-DFEA-445E-B0CA-89CBB70F074E}" srcOrd="0" destOrd="1" presId="urn:microsoft.com/office/officeart/2005/8/layout/default"/>
    <dgm:cxn modelId="{2C8592E0-27DF-4955-9C4E-0B8EF7D41ABA}" srcId="{B991833D-3A04-4743-9808-8830AA5DEBA6}" destId="{4F1CB711-F904-4019-A77E-B4DED9383368}" srcOrd="0" destOrd="0" parTransId="{8B9E6014-29A9-432A-AC2C-4494B0743038}" sibTransId="{E4EF7F06-5CEA-49DA-A52F-D0E06F65871A}"/>
    <dgm:cxn modelId="{1805923C-8B45-4DB8-81CC-068C784C9064}" type="presOf" srcId="{B991833D-3A04-4743-9808-8830AA5DEBA6}" destId="{5140A024-8BDE-4F4C-A3CA-4F53FEA0612B}" srcOrd="0" destOrd="0" presId="urn:microsoft.com/office/officeart/2005/8/layout/default"/>
    <dgm:cxn modelId="{110B6627-B80C-49F0-8D9A-B440935F8DAA}" srcId="{74697CDC-D6CC-41C1-B243-93B128FBD6C3}" destId="{B991833D-3A04-4743-9808-8830AA5DEBA6}" srcOrd="1" destOrd="0" parTransId="{103762E1-1960-46FA-B45C-F1D00624CF06}" sibTransId="{617FAF89-16C5-4483-AB27-3DC8F469CB0E}"/>
    <dgm:cxn modelId="{AB2957A8-AA1C-49D1-8773-3D0EC4778DFC}" type="presParOf" srcId="{EAA3DD28-4BF0-4A13-8750-B02B33384FFD}" destId="{0232DA24-DFEA-445E-B0CA-89CBB70F074E}" srcOrd="0" destOrd="0" presId="urn:microsoft.com/office/officeart/2005/8/layout/default"/>
    <dgm:cxn modelId="{2FF7C602-114D-43CE-8A06-FA5FD39306BB}" type="presParOf" srcId="{EAA3DD28-4BF0-4A13-8750-B02B33384FFD}" destId="{C49A31A1-AAE9-402E-8AC9-2112C647D66D}" srcOrd="1" destOrd="0" presId="urn:microsoft.com/office/officeart/2005/8/layout/default"/>
    <dgm:cxn modelId="{6A0C5020-3D0C-4A7C-A3E2-AE56A4B1A396}" type="presParOf" srcId="{EAA3DD28-4BF0-4A13-8750-B02B33384FFD}" destId="{5140A024-8BDE-4F4C-A3CA-4F53FEA0612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A7A664-F102-4588-B01D-B7A8B6BF314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AE12DA-682E-43BC-801E-174D0B2316FC}">
      <dgm:prSet phldrT="[Text]"/>
      <dgm:spPr/>
      <dgm:t>
        <a:bodyPr/>
        <a:lstStyle/>
        <a:p>
          <a:r>
            <a:rPr lang="en-US" dirty="0" smtClean="0"/>
            <a:t>FFMC (1979)</a:t>
          </a:r>
          <a:endParaRPr lang="en-US" dirty="0"/>
        </a:p>
      </dgm:t>
    </dgm:pt>
    <dgm:pt modelId="{E93B7AB8-8D29-41F5-83D5-7989A7BEBC9C}" type="parTrans" cxnId="{F13EB3F6-082E-40E6-A810-8414B1A6C802}">
      <dgm:prSet/>
      <dgm:spPr/>
      <dgm:t>
        <a:bodyPr/>
        <a:lstStyle/>
        <a:p>
          <a:endParaRPr lang="en-US"/>
        </a:p>
      </dgm:t>
    </dgm:pt>
    <dgm:pt modelId="{701CA9CD-25BD-4850-BFCE-C060D5DA66A0}" type="sibTrans" cxnId="{F13EB3F6-082E-40E6-A810-8414B1A6C802}">
      <dgm:prSet/>
      <dgm:spPr/>
      <dgm:t>
        <a:bodyPr/>
        <a:lstStyle/>
        <a:p>
          <a:endParaRPr lang="en-US"/>
        </a:p>
      </dgm:t>
    </dgm:pt>
    <dgm:pt modelId="{949F194B-5FAA-4CF5-9944-EA7FB43F60B7}">
      <dgm:prSet phldrT="[Text]"/>
      <dgm:spPr/>
      <dgm:t>
        <a:bodyPr/>
        <a:lstStyle/>
        <a:p>
          <a:r>
            <a:rPr lang="en-US" dirty="0" smtClean="0"/>
            <a:t>70k x 10 = 7 Lakh</a:t>
          </a:r>
          <a:endParaRPr lang="en-US" dirty="0"/>
        </a:p>
      </dgm:t>
    </dgm:pt>
    <dgm:pt modelId="{B9687C0A-7D89-487A-9C33-D563CFD04745}" type="parTrans" cxnId="{91E986F4-A9BC-412D-A94D-777071DB221C}">
      <dgm:prSet/>
      <dgm:spPr/>
      <dgm:t>
        <a:bodyPr/>
        <a:lstStyle/>
        <a:p>
          <a:endParaRPr lang="en-US"/>
        </a:p>
      </dgm:t>
    </dgm:pt>
    <dgm:pt modelId="{97A9E25F-9468-45D6-AA1F-C0BECA465690}" type="sibTrans" cxnId="{91E986F4-A9BC-412D-A94D-777071DB221C}">
      <dgm:prSet/>
      <dgm:spPr/>
      <dgm:t>
        <a:bodyPr/>
        <a:lstStyle/>
        <a:p>
          <a:endParaRPr lang="en-US"/>
        </a:p>
      </dgm:t>
    </dgm:pt>
    <dgm:pt modelId="{D3EE27C9-07D1-491D-87BE-AD2633E7F9C8}">
      <dgm:prSet phldrT="[Text]"/>
      <dgm:spPr/>
      <dgm:t>
        <a:bodyPr/>
        <a:lstStyle/>
        <a:p>
          <a:r>
            <a:rPr lang="en-US" dirty="0" smtClean="0"/>
            <a:t>FFMC (2017)</a:t>
          </a:r>
          <a:endParaRPr lang="en-US" dirty="0"/>
        </a:p>
      </dgm:t>
    </dgm:pt>
    <dgm:pt modelId="{2D5504AF-5DAE-44E6-8300-B7BD00461F1A}" type="parTrans" cxnId="{ABC9C6BD-DA28-4EE8-9538-0FD57A274C01}">
      <dgm:prSet/>
      <dgm:spPr/>
      <dgm:t>
        <a:bodyPr/>
        <a:lstStyle/>
        <a:p>
          <a:endParaRPr lang="en-US"/>
        </a:p>
      </dgm:t>
    </dgm:pt>
    <dgm:pt modelId="{229CB43C-9A6C-4DF8-AD82-8D8C40CDF4E3}" type="sibTrans" cxnId="{ABC9C6BD-DA28-4EE8-9538-0FD57A274C01}">
      <dgm:prSet/>
      <dgm:spPr/>
      <dgm:t>
        <a:bodyPr/>
        <a:lstStyle/>
        <a:p>
          <a:endParaRPr lang="en-US"/>
        </a:p>
      </dgm:t>
    </dgm:pt>
    <dgm:pt modelId="{C4EC079C-BECC-425A-9877-1CCC163A8080}">
      <dgm:prSet phldrT="[Text]"/>
      <dgm:spPr/>
      <dgm:t>
        <a:bodyPr/>
        <a:lstStyle/>
        <a:p>
          <a:r>
            <a:rPr lang="en-US" dirty="0" smtClean="0"/>
            <a:t>70k x 2k per share = 14 crores</a:t>
          </a:r>
          <a:endParaRPr lang="en-US" dirty="0"/>
        </a:p>
      </dgm:t>
    </dgm:pt>
    <dgm:pt modelId="{D080021E-E0F3-4D80-A491-442F4BFE27C7}" type="parTrans" cxnId="{0DDEF3AE-FD98-4DEF-A1B1-5AE13BC72233}">
      <dgm:prSet/>
      <dgm:spPr/>
      <dgm:t>
        <a:bodyPr/>
        <a:lstStyle/>
        <a:p>
          <a:endParaRPr lang="en-US"/>
        </a:p>
      </dgm:t>
    </dgm:pt>
    <dgm:pt modelId="{5C8851FE-2D88-4C9D-9400-7A5BA79B14C8}" type="sibTrans" cxnId="{0DDEF3AE-FD98-4DEF-A1B1-5AE13BC72233}">
      <dgm:prSet/>
      <dgm:spPr/>
      <dgm:t>
        <a:bodyPr/>
        <a:lstStyle/>
        <a:p>
          <a:endParaRPr lang="en-US"/>
        </a:p>
      </dgm:t>
    </dgm:pt>
    <dgm:pt modelId="{DCB5F591-D5E4-4BF8-BDA7-6EC6AC861C3E}" type="pres">
      <dgm:prSet presAssocID="{19A7A664-F102-4588-B01D-B7A8B6BF314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E83C2A-AA61-41D9-BEB0-C7A2D16BC82A}" type="pres">
      <dgm:prSet presAssocID="{8CAE12DA-682E-43BC-801E-174D0B2316FC}" presName="parentLin" presStyleCnt="0"/>
      <dgm:spPr/>
    </dgm:pt>
    <dgm:pt modelId="{309C4AB1-F72D-4E4C-B2AC-3F898ACC6CA9}" type="pres">
      <dgm:prSet presAssocID="{8CAE12DA-682E-43BC-801E-174D0B2316F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35CAF658-2323-4130-80EC-D8889200F2B6}" type="pres">
      <dgm:prSet presAssocID="{8CAE12DA-682E-43BC-801E-174D0B2316F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03D4BE-9C41-4720-A7FF-899D4D860269}" type="pres">
      <dgm:prSet presAssocID="{8CAE12DA-682E-43BC-801E-174D0B2316FC}" presName="negativeSpace" presStyleCnt="0"/>
      <dgm:spPr/>
    </dgm:pt>
    <dgm:pt modelId="{C9290BDB-A0F0-4531-B61D-9F237EE7834C}" type="pres">
      <dgm:prSet presAssocID="{8CAE12DA-682E-43BC-801E-174D0B2316FC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1F96CA-57CB-47B6-8CA1-4B9091A63F8F}" type="pres">
      <dgm:prSet presAssocID="{701CA9CD-25BD-4850-BFCE-C060D5DA66A0}" presName="spaceBetweenRectangles" presStyleCnt="0"/>
      <dgm:spPr/>
    </dgm:pt>
    <dgm:pt modelId="{3ADF42E3-C1A6-4459-B0B8-BA7ECFF939B3}" type="pres">
      <dgm:prSet presAssocID="{D3EE27C9-07D1-491D-87BE-AD2633E7F9C8}" presName="parentLin" presStyleCnt="0"/>
      <dgm:spPr/>
    </dgm:pt>
    <dgm:pt modelId="{80FE1CCB-8C1C-492F-A79B-4B1E858BB78F}" type="pres">
      <dgm:prSet presAssocID="{D3EE27C9-07D1-491D-87BE-AD2633E7F9C8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3CB8C50-86C6-4344-A090-E63D4C68201B}" type="pres">
      <dgm:prSet presAssocID="{D3EE27C9-07D1-491D-87BE-AD2633E7F9C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F44DB-30C3-4C67-BDDC-24A9C9EA18CD}" type="pres">
      <dgm:prSet presAssocID="{D3EE27C9-07D1-491D-87BE-AD2633E7F9C8}" presName="negativeSpace" presStyleCnt="0"/>
      <dgm:spPr/>
    </dgm:pt>
    <dgm:pt modelId="{2D8E206B-670D-4F00-810C-D259AE58D959}" type="pres">
      <dgm:prSet presAssocID="{D3EE27C9-07D1-491D-87BE-AD2633E7F9C8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EAC048-8A35-4D9D-9AF6-E2B903FADC75}" type="presOf" srcId="{C4EC079C-BECC-425A-9877-1CCC163A8080}" destId="{2D8E206B-670D-4F00-810C-D259AE58D959}" srcOrd="0" destOrd="0" presId="urn:microsoft.com/office/officeart/2005/8/layout/list1"/>
    <dgm:cxn modelId="{F3996118-9090-4674-B3A8-91742B3A0CD0}" type="presOf" srcId="{8CAE12DA-682E-43BC-801E-174D0B2316FC}" destId="{35CAF658-2323-4130-80EC-D8889200F2B6}" srcOrd="1" destOrd="0" presId="urn:microsoft.com/office/officeart/2005/8/layout/list1"/>
    <dgm:cxn modelId="{ABC9C6BD-DA28-4EE8-9538-0FD57A274C01}" srcId="{19A7A664-F102-4588-B01D-B7A8B6BF3147}" destId="{D3EE27C9-07D1-491D-87BE-AD2633E7F9C8}" srcOrd="1" destOrd="0" parTransId="{2D5504AF-5DAE-44E6-8300-B7BD00461F1A}" sibTransId="{229CB43C-9A6C-4DF8-AD82-8D8C40CDF4E3}"/>
    <dgm:cxn modelId="{91E986F4-A9BC-412D-A94D-777071DB221C}" srcId="{8CAE12DA-682E-43BC-801E-174D0B2316FC}" destId="{949F194B-5FAA-4CF5-9944-EA7FB43F60B7}" srcOrd="0" destOrd="0" parTransId="{B9687C0A-7D89-487A-9C33-D563CFD04745}" sibTransId="{97A9E25F-9468-45D6-AA1F-C0BECA465690}"/>
    <dgm:cxn modelId="{0BEB4570-7E2E-4E09-A5F1-2EBE0700DF26}" type="presOf" srcId="{D3EE27C9-07D1-491D-87BE-AD2633E7F9C8}" destId="{80FE1CCB-8C1C-492F-A79B-4B1E858BB78F}" srcOrd="0" destOrd="0" presId="urn:microsoft.com/office/officeart/2005/8/layout/list1"/>
    <dgm:cxn modelId="{F13EB3F6-082E-40E6-A810-8414B1A6C802}" srcId="{19A7A664-F102-4588-B01D-B7A8B6BF3147}" destId="{8CAE12DA-682E-43BC-801E-174D0B2316FC}" srcOrd="0" destOrd="0" parTransId="{E93B7AB8-8D29-41F5-83D5-7989A7BEBC9C}" sibTransId="{701CA9CD-25BD-4850-BFCE-C060D5DA66A0}"/>
    <dgm:cxn modelId="{C1E3227C-B483-4CA6-8B44-63F2301D8482}" type="presOf" srcId="{8CAE12DA-682E-43BC-801E-174D0B2316FC}" destId="{309C4AB1-F72D-4E4C-B2AC-3F898ACC6CA9}" srcOrd="0" destOrd="0" presId="urn:microsoft.com/office/officeart/2005/8/layout/list1"/>
    <dgm:cxn modelId="{EA6F4A89-D8B1-4570-8F82-B62CA71002C3}" type="presOf" srcId="{19A7A664-F102-4588-B01D-B7A8B6BF3147}" destId="{DCB5F591-D5E4-4BF8-BDA7-6EC6AC861C3E}" srcOrd="0" destOrd="0" presId="urn:microsoft.com/office/officeart/2005/8/layout/list1"/>
    <dgm:cxn modelId="{17EF77DD-B1D4-4DD0-A104-932335856DDD}" type="presOf" srcId="{D3EE27C9-07D1-491D-87BE-AD2633E7F9C8}" destId="{73CB8C50-86C6-4344-A090-E63D4C68201B}" srcOrd="1" destOrd="0" presId="urn:microsoft.com/office/officeart/2005/8/layout/list1"/>
    <dgm:cxn modelId="{24246F85-6EAC-422F-B455-DDDE4BE51A55}" type="presOf" srcId="{949F194B-5FAA-4CF5-9944-EA7FB43F60B7}" destId="{C9290BDB-A0F0-4531-B61D-9F237EE7834C}" srcOrd="0" destOrd="0" presId="urn:microsoft.com/office/officeart/2005/8/layout/list1"/>
    <dgm:cxn modelId="{0DDEF3AE-FD98-4DEF-A1B1-5AE13BC72233}" srcId="{D3EE27C9-07D1-491D-87BE-AD2633E7F9C8}" destId="{C4EC079C-BECC-425A-9877-1CCC163A8080}" srcOrd="0" destOrd="0" parTransId="{D080021E-E0F3-4D80-A491-442F4BFE27C7}" sibTransId="{5C8851FE-2D88-4C9D-9400-7A5BA79B14C8}"/>
    <dgm:cxn modelId="{EA709F52-A271-4DAA-B9AE-AF7D5F117CB4}" type="presParOf" srcId="{DCB5F591-D5E4-4BF8-BDA7-6EC6AC861C3E}" destId="{E3E83C2A-AA61-41D9-BEB0-C7A2D16BC82A}" srcOrd="0" destOrd="0" presId="urn:microsoft.com/office/officeart/2005/8/layout/list1"/>
    <dgm:cxn modelId="{613CE4B2-68C6-45E6-9D19-CC31FBC957C4}" type="presParOf" srcId="{E3E83C2A-AA61-41D9-BEB0-C7A2D16BC82A}" destId="{309C4AB1-F72D-4E4C-B2AC-3F898ACC6CA9}" srcOrd="0" destOrd="0" presId="urn:microsoft.com/office/officeart/2005/8/layout/list1"/>
    <dgm:cxn modelId="{BB38900C-46E7-4BB8-9C4C-326A2E4F77C0}" type="presParOf" srcId="{E3E83C2A-AA61-41D9-BEB0-C7A2D16BC82A}" destId="{35CAF658-2323-4130-80EC-D8889200F2B6}" srcOrd="1" destOrd="0" presId="urn:microsoft.com/office/officeart/2005/8/layout/list1"/>
    <dgm:cxn modelId="{7E68CB7E-8249-4B0D-BCE7-E7BA42DD0A7C}" type="presParOf" srcId="{DCB5F591-D5E4-4BF8-BDA7-6EC6AC861C3E}" destId="{9503D4BE-9C41-4720-A7FF-899D4D860269}" srcOrd="1" destOrd="0" presId="urn:microsoft.com/office/officeart/2005/8/layout/list1"/>
    <dgm:cxn modelId="{D65DD671-D0ED-4B60-BF8C-CF7C084AFF95}" type="presParOf" srcId="{DCB5F591-D5E4-4BF8-BDA7-6EC6AC861C3E}" destId="{C9290BDB-A0F0-4531-B61D-9F237EE7834C}" srcOrd="2" destOrd="0" presId="urn:microsoft.com/office/officeart/2005/8/layout/list1"/>
    <dgm:cxn modelId="{2F7679E8-C092-459B-9A85-524046BE732B}" type="presParOf" srcId="{DCB5F591-D5E4-4BF8-BDA7-6EC6AC861C3E}" destId="{3D1F96CA-57CB-47B6-8CA1-4B9091A63F8F}" srcOrd="3" destOrd="0" presId="urn:microsoft.com/office/officeart/2005/8/layout/list1"/>
    <dgm:cxn modelId="{705A8564-870F-4ACC-9DF4-5D18127468C6}" type="presParOf" srcId="{DCB5F591-D5E4-4BF8-BDA7-6EC6AC861C3E}" destId="{3ADF42E3-C1A6-4459-B0B8-BA7ECFF939B3}" srcOrd="4" destOrd="0" presId="urn:microsoft.com/office/officeart/2005/8/layout/list1"/>
    <dgm:cxn modelId="{7B5D9598-B9C5-450B-AC32-63EF23DE7671}" type="presParOf" srcId="{3ADF42E3-C1A6-4459-B0B8-BA7ECFF939B3}" destId="{80FE1CCB-8C1C-492F-A79B-4B1E858BB78F}" srcOrd="0" destOrd="0" presId="urn:microsoft.com/office/officeart/2005/8/layout/list1"/>
    <dgm:cxn modelId="{8ED8FF26-97B0-4858-A478-18B056B032AE}" type="presParOf" srcId="{3ADF42E3-C1A6-4459-B0B8-BA7ECFF939B3}" destId="{73CB8C50-86C6-4344-A090-E63D4C68201B}" srcOrd="1" destOrd="0" presId="urn:microsoft.com/office/officeart/2005/8/layout/list1"/>
    <dgm:cxn modelId="{B5E84954-9295-4593-BB0D-54D753EB5191}" type="presParOf" srcId="{DCB5F591-D5E4-4BF8-BDA7-6EC6AC861C3E}" destId="{8A0F44DB-30C3-4C67-BDDC-24A9C9EA18CD}" srcOrd="5" destOrd="0" presId="urn:microsoft.com/office/officeart/2005/8/layout/list1"/>
    <dgm:cxn modelId="{3F69CC51-D584-462A-B58E-F75969F0CE96}" type="presParOf" srcId="{DCB5F591-D5E4-4BF8-BDA7-6EC6AC861C3E}" destId="{2D8E206B-670D-4F00-810C-D259AE58D95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689A17-80F5-4042-BD8D-F1520373C78B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05A705-AB8F-4402-A4C4-1A90377ABC9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Down</a:t>
          </a:r>
          <a:endParaRPr lang="en-US" dirty="0">
            <a:solidFill>
              <a:schemeClr val="bg1"/>
            </a:solidFill>
          </a:endParaRPr>
        </a:p>
      </dgm:t>
    </dgm:pt>
    <dgm:pt modelId="{74D45374-7B61-4897-AE30-A86FC2CB2648}" type="parTrans" cxnId="{0A7885B5-47F0-45B8-B9C7-5BFEF98B28BD}">
      <dgm:prSet/>
      <dgm:spPr/>
      <dgm:t>
        <a:bodyPr/>
        <a:lstStyle/>
        <a:p>
          <a:endParaRPr lang="en-US"/>
        </a:p>
      </dgm:t>
    </dgm:pt>
    <dgm:pt modelId="{36D7ECB2-8289-47AF-BE2B-7D79527827FF}" type="sibTrans" cxnId="{0A7885B5-47F0-45B8-B9C7-5BFEF98B28BD}">
      <dgm:prSet/>
      <dgm:spPr/>
      <dgm:t>
        <a:bodyPr/>
        <a:lstStyle/>
        <a:p>
          <a:endParaRPr lang="en-US"/>
        </a:p>
      </dgm:t>
    </dgm:pt>
    <dgm:pt modelId="{4992E173-6AA7-456B-B3A2-71335D7AB6E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War, Inflation, political instability</a:t>
          </a:r>
          <a:endParaRPr lang="en-US" dirty="0">
            <a:solidFill>
              <a:schemeClr val="bg1"/>
            </a:solidFill>
          </a:endParaRPr>
        </a:p>
      </dgm:t>
    </dgm:pt>
    <dgm:pt modelId="{86A1878C-7073-4190-AAF7-514E331D92F6}" type="parTrans" cxnId="{91CCEF4B-4FB3-4CFB-99C5-4C5447CAA68C}">
      <dgm:prSet/>
      <dgm:spPr/>
      <dgm:t>
        <a:bodyPr/>
        <a:lstStyle/>
        <a:p>
          <a:endParaRPr lang="en-US"/>
        </a:p>
      </dgm:t>
    </dgm:pt>
    <dgm:pt modelId="{71A20A88-931A-4C5D-9620-7733D01D823C}" type="sibTrans" cxnId="{91CCEF4B-4FB3-4CFB-99C5-4C5447CAA68C}">
      <dgm:prSet/>
      <dgm:spPr/>
      <dgm:t>
        <a:bodyPr/>
        <a:lstStyle/>
        <a:p>
          <a:endParaRPr lang="en-US"/>
        </a:p>
      </dgm:t>
    </dgm:pt>
    <dgm:pt modelId="{0F148B84-6C58-466B-A86D-5F1E32298AC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UP</a:t>
          </a:r>
          <a:endParaRPr lang="en-US" dirty="0">
            <a:solidFill>
              <a:schemeClr val="bg1"/>
            </a:solidFill>
          </a:endParaRPr>
        </a:p>
      </dgm:t>
    </dgm:pt>
    <dgm:pt modelId="{2EC6FDEE-605D-4DFE-AB8A-73C08664D262}" type="parTrans" cxnId="{EC05824B-8047-47A4-BDAB-5FE66D5A0D67}">
      <dgm:prSet/>
      <dgm:spPr/>
      <dgm:t>
        <a:bodyPr/>
        <a:lstStyle/>
        <a:p>
          <a:endParaRPr lang="en-US"/>
        </a:p>
      </dgm:t>
    </dgm:pt>
    <dgm:pt modelId="{CB1E506B-5A43-4DAE-8DC8-E39040129DFB}" type="sibTrans" cxnId="{EC05824B-8047-47A4-BDAB-5FE66D5A0D67}">
      <dgm:prSet/>
      <dgm:spPr/>
      <dgm:t>
        <a:bodyPr/>
        <a:lstStyle/>
        <a:p>
          <a:endParaRPr lang="en-US"/>
        </a:p>
      </dgm:t>
    </dgm:pt>
    <dgm:pt modelId="{733E6744-10B4-4AE3-8915-E0F99506BB9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soft monetary policy, relaxing FDI norms, M&amp;A rumors </a:t>
          </a:r>
          <a:endParaRPr lang="en-US" dirty="0">
            <a:solidFill>
              <a:schemeClr val="bg1"/>
            </a:solidFill>
          </a:endParaRPr>
        </a:p>
      </dgm:t>
    </dgm:pt>
    <dgm:pt modelId="{CEFC1088-8E1F-4D33-AF3C-51B8F2D9C79C}" type="parTrans" cxnId="{F34789D8-1E6F-46D6-AA51-0BA22FA85484}">
      <dgm:prSet/>
      <dgm:spPr/>
      <dgm:t>
        <a:bodyPr/>
        <a:lstStyle/>
        <a:p>
          <a:endParaRPr lang="en-US"/>
        </a:p>
      </dgm:t>
    </dgm:pt>
    <dgm:pt modelId="{3E0E25EA-E555-4B74-A72A-CDAACDBF4F8F}" type="sibTrans" cxnId="{F34789D8-1E6F-46D6-AA51-0BA22FA85484}">
      <dgm:prSet/>
      <dgm:spPr/>
      <dgm:t>
        <a:bodyPr/>
        <a:lstStyle/>
        <a:p>
          <a:endParaRPr lang="en-US"/>
        </a:p>
      </dgm:t>
    </dgm:pt>
    <dgm:pt modelId="{458DBDBE-AD27-4143-94B6-649C2C174A78}" type="pres">
      <dgm:prSet presAssocID="{F1689A17-80F5-4042-BD8D-F1520373C78B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CC1780-DCA3-4EE2-AB83-D58E23ED4964}" type="pres">
      <dgm:prSet presAssocID="{0F148B84-6C58-466B-A86D-5F1E32298ACB}" presName="upArrow" presStyleLbl="node1" presStyleIdx="0" presStyleCnt="2"/>
      <dgm:spPr/>
    </dgm:pt>
    <dgm:pt modelId="{FB51C5D9-B6B2-4EE9-8046-E43BA65C8A7F}" type="pres">
      <dgm:prSet presAssocID="{0F148B84-6C58-466B-A86D-5F1E32298ACB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D2C8D2-C280-4B44-B547-CFC1B9CA2D68}" type="pres">
      <dgm:prSet presAssocID="{6505A705-AB8F-4402-A4C4-1A90377ABC96}" presName="downArrow" presStyleLbl="node1" presStyleIdx="1" presStyleCnt="2"/>
      <dgm:spPr/>
    </dgm:pt>
    <dgm:pt modelId="{4860EAA7-9290-4B4A-BDFB-B3E70463C8BE}" type="pres">
      <dgm:prSet presAssocID="{6505A705-AB8F-4402-A4C4-1A90377ABC96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819201-E25B-4668-AC6C-543D855269F3}" type="presOf" srcId="{0F148B84-6C58-466B-A86D-5F1E32298ACB}" destId="{FB51C5D9-B6B2-4EE9-8046-E43BA65C8A7F}" srcOrd="0" destOrd="0" presId="urn:microsoft.com/office/officeart/2005/8/layout/arrow4"/>
    <dgm:cxn modelId="{F34789D8-1E6F-46D6-AA51-0BA22FA85484}" srcId="{0F148B84-6C58-466B-A86D-5F1E32298ACB}" destId="{733E6744-10B4-4AE3-8915-E0F99506BB97}" srcOrd="0" destOrd="0" parTransId="{CEFC1088-8E1F-4D33-AF3C-51B8F2D9C79C}" sibTransId="{3E0E25EA-E555-4B74-A72A-CDAACDBF4F8F}"/>
    <dgm:cxn modelId="{176463D0-3593-46E7-B6E0-040032EA2DEC}" type="presOf" srcId="{6505A705-AB8F-4402-A4C4-1A90377ABC96}" destId="{4860EAA7-9290-4B4A-BDFB-B3E70463C8BE}" srcOrd="0" destOrd="0" presId="urn:microsoft.com/office/officeart/2005/8/layout/arrow4"/>
    <dgm:cxn modelId="{EC05824B-8047-47A4-BDAB-5FE66D5A0D67}" srcId="{F1689A17-80F5-4042-BD8D-F1520373C78B}" destId="{0F148B84-6C58-466B-A86D-5F1E32298ACB}" srcOrd="0" destOrd="0" parTransId="{2EC6FDEE-605D-4DFE-AB8A-73C08664D262}" sibTransId="{CB1E506B-5A43-4DAE-8DC8-E39040129DFB}"/>
    <dgm:cxn modelId="{0A7885B5-47F0-45B8-B9C7-5BFEF98B28BD}" srcId="{F1689A17-80F5-4042-BD8D-F1520373C78B}" destId="{6505A705-AB8F-4402-A4C4-1A90377ABC96}" srcOrd="1" destOrd="0" parTransId="{74D45374-7B61-4897-AE30-A86FC2CB2648}" sibTransId="{36D7ECB2-8289-47AF-BE2B-7D79527827FF}"/>
    <dgm:cxn modelId="{4E8EDA7E-D67B-4F41-859C-AEF2FD53DA91}" type="presOf" srcId="{733E6744-10B4-4AE3-8915-E0F99506BB97}" destId="{FB51C5D9-B6B2-4EE9-8046-E43BA65C8A7F}" srcOrd="0" destOrd="1" presId="urn:microsoft.com/office/officeart/2005/8/layout/arrow4"/>
    <dgm:cxn modelId="{91CCEF4B-4FB3-4CFB-99C5-4C5447CAA68C}" srcId="{6505A705-AB8F-4402-A4C4-1A90377ABC96}" destId="{4992E173-6AA7-456B-B3A2-71335D7AB6EC}" srcOrd="0" destOrd="0" parTransId="{86A1878C-7073-4190-AAF7-514E331D92F6}" sibTransId="{71A20A88-931A-4C5D-9620-7733D01D823C}"/>
    <dgm:cxn modelId="{7ADEF862-42B8-4C44-B6D0-C484A5A6F123}" type="presOf" srcId="{F1689A17-80F5-4042-BD8D-F1520373C78B}" destId="{458DBDBE-AD27-4143-94B6-649C2C174A78}" srcOrd="0" destOrd="0" presId="urn:microsoft.com/office/officeart/2005/8/layout/arrow4"/>
    <dgm:cxn modelId="{D0EC5924-C2B6-4820-A408-4D7E3CB40B2D}" type="presOf" srcId="{4992E173-6AA7-456B-B3A2-71335D7AB6EC}" destId="{4860EAA7-9290-4B4A-BDFB-B3E70463C8BE}" srcOrd="0" destOrd="1" presId="urn:microsoft.com/office/officeart/2005/8/layout/arrow4"/>
    <dgm:cxn modelId="{5DCE768D-3BB2-4B80-9C9A-A1F57E99B77A}" type="presParOf" srcId="{458DBDBE-AD27-4143-94B6-649C2C174A78}" destId="{0FCC1780-DCA3-4EE2-AB83-D58E23ED4964}" srcOrd="0" destOrd="0" presId="urn:microsoft.com/office/officeart/2005/8/layout/arrow4"/>
    <dgm:cxn modelId="{F0D9B4EC-441E-4D12-94B6-A6109330B0A5}" type="presParOf" srcId="{458DBDBE-AD27-4143-94B6-649C2C174A78}" destId="{FB51C5D9-B6B2-4EE9-8046-E43BA65C8A7F}" srcOrd="1" destOrd="0" presId="urn:microsoft.com/office/officeart/2005/8/layout/arrow4"/>
    <dgm:cxn modelId="{D0133B9F-2851-44F0-9D16-C2DB65F169AB}" type="presParOf" srcId="{458DBDBE-AD27-4143-94B6-649C2C174A78}" destId="{A9D2C8D2-C280-4B44-B547-CFC1B9CA2D68}" srcOrd="2" destOrd="0" presId="urn:microsoft.com/office/officeart/2005/8/layout/arrow4"/>
    <dgm:cxn modelId="{4AA936C0-2387-437F-8545-076CA487149F}" type="presParOf" srcId="{458DBDBE-AD27-4143-94B6-649C2C174A78}" destId="{4860EAA7-9290-4B4A-BDFB-B3E70463C8BE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D980E9-5A7E-40B0-8503-F264C9B7AB7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0746FB-167B-49BA-AA8B-4E084D0E750D}">
      <dgm:prSet phldrT="[Text]"/>
      <dgm:spPr/>
      <dgm:t>
        <a:bodyPr/>
        <a:lstStyle/>
        <a:p>
          <a:r>
            <a:rPr lang="en-US" dirty="0" smtClean="0"/>
            <a:t>IPO (Primary Market)</a:t>
          </a:r>
          <a:endParaRPr lang="en-US" dirty="0"/>
        </a:p>
      </dgm:t>
    </dgm:pt>
    <dgm:pt modelId="{7A40DEFA-E0F6-41DE-A1A8-2D7B8844BE37}" type="parTrans" cxnId="{0AEF54C0-C0EF-465C-9A53-558654113D5A}">
      <dgm:prSet/>
      <dgm:spPr/>
      <dgm:t>
        <a:bodyPr/>
        <a:lstStyle/>
        <a:p>
          <a:endParaRPr lang="en-US"/>
        </a:p>
      </dgm:t>
    </dgm:pt>
    <dgm:pt modelId="{A316DF2F-0BB3-4157-BE23-E82FD66744CB}" type="sibTrans" cxnId="{0AEF54C0-C0EF-465C-9A53-558654113D5A}">
      <dgm:prSet/>
      <dgm:spPr/>
      <dgm:t>
        <a:bodyPr/>
        <a:lstStyle/>
        <a:p>
          <a:endParaRPr lang="en-US"/>
        </a:p>
      </dgm:t>
    </dgm:pt>
    <dgm:pt modelId="{759499EC-006F-4034-BE37-8223ED990B2B}">
      <dgm:prSet phldrT="[Text]"/>
      <dgm:spPr/>
      <dgm:t>
        <a:bodyPr/>
        <a:lstStyle/>
        <a:p>
          <a:r>
            <a:rPr lang="en-US" dirty="0" smtClean="0"/>
            <a:t>Share market Liquidity, “EXIT”</a:t>
          </a:r>
          <a:endParaRPr lang="en-US" dirty="0"/>
        </a:p>
      </dgm:t>
    </dgm:pt>
    <dgm:pt modelId="{49924958-FCC1-4514-8DDD-7ABFED51ECF2}" type="parTrans" cxnId="{6AAE1131-F1BC-4306-B89D-46BF1E5A4A9D}">
      <dgm:prSet/>
      <dgm:spPr/>
      <dgm:t>
        <a:bodyPr/>
        <a:lstStyle/>
        <a:p>
          <a:endParaRPr lang="en-US"/>
        </a:p>
      </dgm:t>
    </dgm:pt>
    <dgm:pt modelId="{E9BD1A69-85A8-448F-8F96-004C250FE846}" type="sibTrans" cxnId="{6AAE1131-F1BC-4306-B89D-46BF1E5A4A9D}">
      <dgm:prSet/>
      <dgm:spPr/>
      <dgm:t>
        <a:bodyPr/>
        <a:lstStyle/>
        <a:p>
          <a:endParaRPr lang="en-US"/>
        </a:p>
      </dgm:t>
    </dgm:pt>
    <dgm:pt modelId="{8D58D959-90EB-41F6-B74B-DB675B709F3C}">
      <dgm:prSet phldrT="[Text]"/>
      <dgm:spPr/>
      <dgm:t>
        <a:bodyPr/>
        <a:lstStyle/>
        <a:p>
          <a:r>
            <a:rPr lang="en-US" dirty="0" smtClean="0"/>
            <a:t>UP / DOWN</a:t>
          </a:r>
          <a:endParaRPr lang="en-US" dirty="0"/>
        </a:p>
      </dgm:t>
    </dgm:pt>
    <dgm:pt modelId="{D1363128-EC2F-453A-946B-22E92B10AF82}" type="parTrans" cxnId="{819B40B0-D9A8-4BD1-825A-71EE47EFE591}">
      <dgm:prSet/>
      <dgm:spPr/>
      <dgm:t>
        <a:bodyPr/>
        <a:lstStyle/>
        <a:p>
          <a:endParaRPr lang="en-US"/>
        </a:p>
      </dgm:t>
    </dgm:pt>
    <dgm:pt modelId="{D3251AD4-EDD7-4A88-8D56-4F3C4C320217}" type="sibTrans" cxnId="{819B40B0-D9A8-4BD1-825A-71EE47EFE591}">
      <dgm:prSet/>
      <dgm:spPr/>
      <dgm:t>
        <a:bodyPr/>
        <a:lstStyle/>
        <a:p>
          <a:endParaRPr lang="en-US"/>
        </a:p>
      </dgm:t>
    </dgm:pt>
    <dgm:pt modelId="{96D7CDB1-63B9-4113-8A83-9D5B3FCEB66E}">
      <dgm:prSet phldrT="[Text]"/>
      <dgm:spPr/>
      <dgm:t>
        <a:bodyPr/>
        <a:lstStyle/>
        <a:p>
          <a:r>
            <a:rPr lang="en-US" dirty="0" smtClean="0"/>
            <a:t>“Response” to future IPO</a:t>
          </a:r>
          <a:endParaRPr lang="en-US" dirty="0"/>
        </a:p>
      </dgm:t>
    </dgm:pt>
    <dgm:pt modelId="{19A0920D-2E9E-478C-9EE5-6752C7252AFD}" type="parTrans" cxnId="{5C56940F-6376-4E6D-B856-429C10C7673A}">
      <dgm:prSet/>
      <dgm:spPr/>
      <dgm:t>
        <a:bodyPr/>
        <a:lstStyle/>
        <a:p>
          <a:endParaRPr lang="en-US"/>
        </a:p>
      </dgm:t>
    </dgm:pt>
    <dgm:pt modelId="{44BE5020-EA2E-42B9-9694-D8369A9A1324}" type="sibTrans" cxnId="{5C56940F-6376-4E6D-B856-429C10C7673A}">
      <dgm:prSet/>
      <dgm:spPr/>
      <dgm:t>
        <a:bodyPr/>
        <a:lstStyle/>
        <a:p>
          <a:endParaRPr lang="en-US"/>
        </a:p>
      </dgm:t>
    </dgm:pt>
    <dgm:pt modelId="{405CABED-7810-402D-8E7E-36854DAEC1FA}" type="pres">
      <dgm:prSet presAssocID="{06D980E9-5A7E-40B0-8503-F264C9B7AB7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2F7548-051F-4E1F-8FE5-4227C4CBB2B5}" type="pres">
      <dgm:prSet presAssocID="{0C0746FB-167B-49BA-AA8B-4E084D0E750D}" presName="dummy" presStyleCnt="0"/>
      <dgm:spPr/>
    </dgm:pt>
    <dgm:pt modelId="{308EBAAE-D1F3-47A1-B118-BEC9A70DF76B}" type="pres">
      <dgm:prSet presAssocID="{0C0746FB-167B-49BA-AA8B-4E084D0E750D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280EDD-65E2-44BB-8372-66E9788CBA2D}" type="pres">
      <dgm:prSet presAssocID="{A316DF2F-0BB3-4157-BE23-E82FD66744CB}" presName="sibTrans" presStyleLbl="node1" presStyleIdx="0" presStyleCnt="4"/>
      <dgm:spPr/>
      <dgm:t>
        <a:bodyPr/>
        <a:lstStyle/>
        <a:p>
          <a:endParaRPr lang="en-US"/>
        </a:p>
      </dgm:t>
    </dgm:pt>
    <dgm:pt modelId="{9D7C5DC3-77F4-479F-8D1A-BE1FB01101B3}" type="pres">
      <dgm:prSet presAssocID="{759499EC-006F-4034-BE37-8223ED990B2B}" presName="dummy" presStyleCnt="0"/>
      <dgm:spPr/>
    </dgm:pt>
    <dgm:pt modelId="{B1A74B26-0981-4A8B-89AC-0205C50208B3}" type="pres">
      <dgm:prSet presAssocID="{759499EC-006F-4034-BE37-8223ED990B2B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DE9BD-FA2C-4403-8A9B-40EDC22530B7}" type="pres">
      <dgm:prSet presAssocID="{E9BD1A69-85A8-448F-8F96-004C250FE846}" presName="sibTrans" presStyleLbl="node1" presStyleIdx="1" presStyleCnt="4"/>
      <dgm:spPr/>
      <dgm:t>
        <a:bodyPr/>
        <a:lstStyle/>
        <a:p>
          <a:endParaRPr lang="en-US"/>
        </a:p>
      </dgm:t>
    </dgm:pt>
    <dgm:pt modelId="{3C00D13B-B9C7-4FBA-B066-B7C8D17E1A71}" type="pres">
      <dgm:prSet presAssocID="{8D58D959-90EB-41F6-B74B-DB675B709F3C}" presName="dummy" presStyleCnt="0"/>
      <dgm:spPr/>
    </dgm:pt>
    <dgm:pt modelId="{99D406E4-FACD-4B02-B8EF-81D6E0AE5B76}" type="pres">
      <dgm:prSet presAssocID="{8D58D959-90EB-41F6-B74B-DB675B709F3C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7ECEF-C0C6-463F-AD5C-0987087BC9A7}" type="pres">
      <dgm:prSet presAssocID="{D3251AD4-EDD7-4A88-8D56-4F3C4C320217}" presName="sibTrans" presStyleLbl="node1" presStyleIdx="2" presStyleCnt="4"/>
      <dgm:spPr/>
      <dgm:t>
        <a:bodyPr/>
        <a:lstStyle/>
        <a:p>
          <a:endParaRPr lang="en-US"/>
        </a:p>
      </dgm:t>
    </dgm:pt>
    <dgm:pt modelId="{35C98667-091A-43BA-B7C5-E0CDAF363F2C}" type="pres">
      <dgm:prSet presAssocID="{96D7CDB1-63B9-4113-8A83-9D5B3FCEB66E}" presName="dummy" presStyleCnt="0"/>
      <dgm:spPr/>
    </dgm:pt>
    <dgm:pt modelId="{1190B7C9-7B30-4E69-ADF4-347053A51E04}" type="pres">
      <dgm:prSet presAssocID="{96D7CDB1-63B9-4113-8A83-9D5B3FCEB66E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8C503-6B64-4500-A8DB-A3B3A3831FB8}" type="pres">
      <dgm:prSet presAssocID="{44BE5020-EA2E-42B9-9694-D8369A9A1324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4FC4A257-FDCA-454F-8F05-ED8C3F9901DB}" type="presOf" srcId="{0C0746FB-167B-49BA-AA8B-4E084D0E750D}" destId="{308EBAAE-D1F3-47A1-B118-BEC9A70DF76B}" srcOrd="0" destOrd="0" presId="urn:microsoft.com/office/officeart/2005/8/layout/cycle1"/>
    <dgm:cxn modelId="{C2500F12-03E4-4E3C-87B3-6C3BB1107AB1}" type="presOf" srcId="{D3251AD4-EDD7-4A88-8D56-4F3C4C320217}" destId="{C3B7ECEF-C0C6-463F-AD5C-0987087BC9A7}" srcOrd="0" destOrd="0" presId="urn:microsoft.com/office/officeart/2005/8/layout/cycle1"/>
    <dgm:cxn modelId="{12237344-E260-432D-B689-4957AE9BC37F}" type="presOf" srcId="{06D980E9-5A7E-40B0-8503-F264C9B7AB7B}" destId="{405CABED-7810-402D-8E7E-36854DAEC1FA}" srcOrd="0" destOrd="0" presId="urn:microsoft.com/office/officeart/2005/8/layout/cycle1"/>
    <dgm:cxn modelId="{AC8E1222-93B4-4443-91A4-AD85DBC35356}" type="presOf" srcId="{44BE5020-EA2E-42B9-9694-D8369A9A1324}" destId="{1A58C503-6B64-4500-A8DB-A3B3A3831FB8}" srcOrd="0" destOrd="0" presId="urn:microsoft.com/office/officeart/2005/8/layout/cycle1"/>
    <dgm:cxn modelId="{48425108-BC36-496F-8D1A-C1D1CF49F956}" type="presOf" srcId="{8D58D959-90EB-41F6-B74B-DB675B709F3C}" destId="{99D406E4-FACD-4B02-B8EF-81D6E0AE5B76}" srcOrd="0" destOrd="0" presId="urn:microsoft.com/office/officeart/2005/8/layout/cycle1"/>
    <dgm:cxn modelId="{5C56940F-6376-4E6D-B856-429C10C7673A}" srcId="{06D980E9-5A7E-40B0-8503-F264C9B7AB7B}" destId="{96D7CDB1-63B9-4113-8A83-9D5B3FCEB66E}" srcOrd="3" destOrd="0" parTransId="{19A0920D-2E9E-478C-9EE5-6752C7252AFD}" sibTransId="{44BE5020-EA2E-42B9-9694-D8369A9A1324}"/>
    <dgm:cxn modelId="{819B40B0-D9A8-4BD1-825A-71EE47EFE591}" srcId="{06D980E9-5A7E-40B0-8503-F264C9B7AB7B}" destId="{8D58D959-90EB-41F6-B74B-DB675B709F3C}" srcOrd="2" destOrd="0" parTransId="{D1363128-EC2F-453A-946B-22E92B10AF82}" sibTransId="{D3251AD4-EDD7-4A88-8D56-4F3C4C320217}"/>
    <dgm:cxn modelId="{FE14977F-6A97-46B4-94BA-C30CF4CCD17D}" type="presOf" srcId="{A316DF2F-0BB3-4157-BE23-E82FD66744CB}" destId="{5B280EDD-65E2-44BB-8372-66E9788CBA2D}" srcOrd="0" destOrd="0" presId="urn:microsoft.com/office/officeart/2005/8/layout/cycle1"/>
    <dgm:cxn modelId="{41183FE8-94AC-4874-AE0A-4BB5EB0B4F02}" type="presOf" srcId="{96D7CDB1-63B9-4113-8A83-9D5B3FCEB66E}" destId="{1190B7C9-7B30-4E69-ADF4-347053A51E04}" srcOrd="0" destOrd="0" presId="urn:microsoft.com/office/officeart/2005/8/layout/cycle1"/>
    <dgm:cxn modelId="{47DA9DD2-EF0C-40C6-BC0F-A143DA31F737}" type="presOf" srcId="{759499EC-006F-4034-BE37-8223ED990B2B}" destId="{B1A74B26-0981-4A8B-89AC-0205C50208B3}" srcOrd="0" destOrd="0" presId="urn:microsoft.com/office/officeart/2005/8/layout/cycle1"/>
    <dgm:cxn modelId="{6AAE1131-F1BC-4306-B89D-46BF1E5A4A9D}" srcId="{06D980E9-5A7E-40B0-8503-F264C9B7AB7B}" destId="{759499EC-006F-4034-BE37-8223ED990B2B}" srcOrd="1" destOrd="0" parTransId="{49924958-FCC1-4514-8DDD-7ABFED51ECF2}" sibTransId="{E9BD1A69-85A8-448F-8F96-004C250FE846}"/>
    <dgm:cxn modelId="{85746EA9-5C6C-4EFD-BCA4-25B1FAA881B5}" type="presOf" srcId="{E9BD1A69-85A8-448F-8F96-004C250FE846}" destId="{25DDE9BD-FA2C-4403-8A9B-40EDC22530B7}" srcOrd="0" destOrd="0" presId="urn:microsoft.com/office/officeart/2005/8/layout/cycle1"/>
    <dgm:cxn modelId="{0AEF54C0-C0EF-465C-9A53-558654113D5A}" srcId="{06D980E9-5A7E-40B0-8503-F264C9B7AB7B}" destId="{0C0746FB-167B-49BA-AA8B-4E084D0E750D}" srcOrd="0" destOrd="0" parTransId="{7A40DEFA-E0F6-41DE-A1A8-2D7B8844BE37}" sibTransId="{A316DF2F-0BB3-4157-BE23-E82FD66744CB}"/>
    <dgm:cxn modelId="{E4CD0124-268B-41B7-B603-D9D04223424C}" type="presParOf" srcId="{405CABED-7810-402D-8E7E-36854DAEC1FA}" destId="{592F7548-051F-4E1F-8FE5-4227C4CBB2B5}" srcOrd="0" destOrd="0" presId="urn:microsoft.com/office/officeart/2005/8/layout/cycle1"/>
    <dgm:cxn modelId="{E9F93C96-27FC-42D0-961C-E5E0EF9F12D6}" type="presParOf" srcId="{405CABED-7810-402D-8E7E-36854DAEC1FA}" destId="{308EBAAE-D1F3-47A1-B118-BEC9A70DF76B}" srcOrd="1" destOrd="0" presId="urn:microsoft.com/office/officeart/2005/8/layout/cycle1"/>
    <dgm:cxn modelId="{0CE4B421-1715-4D9A-BAB9-B0607C8084EB}" type="presParOf" srcId="{405CABED-7810-402D-8E7E-36854DAEC1FA}" destId="{5B280EDD-65E2-44BB-8372-66E9788CBA2D}" srcOrd="2" destOrd="0" presId="urn:microsoft.com/office/officeart/2005/8/layout/cycle1"/>
    <dgm:cxn modelId="{0DC5C367-DD44-438A-8C52-68AC2BA97F8A}" type="presParOf" srcId="{405CABED-7810-402D-8E7E-36854DAEC1FA}" destId="{9D7C5DC3-77F4-479F-8D1A-BE1FB01101B3}" srcOrd="3" destOrd="0" presId="urn:microsoft.com/office/officeart/2005/8/layout/cycle1"/>
    <dgm:cxn modelId="{45A4041A-19FD-4636-BD4D-203ABA772B10}" type="presParOf" srcId="{405CABED-7810-402D-8E7E-36854DAEC1FA}" destId="{B1A74B26-0981-4A8B-89AC-0205C50208B3}" srcOrd="4" destOrd="0" presId="urn:microsoft.com/office/officeart/2005/8/layout/cycle1"/>
    <dgm:cxn modelId="{C9CB469C-5B84-4459-9E44-2FF0F00E954C}" type="presParOf" srcId="{405CABED-7810-402D-8E7E-36854DAEC1FA}" destId="{25DDE9BD-FA2C-4403-8A9B-40EDC22530B7}" srcOrd="5" destOrd="0" presId="urn:microsoft.com/office/officeart/2005/8/layout/cycle1"/>
    <dgm:cxn modelId="{390D27AA-28ED-4B9F-B6A2-0840DD7BE970}" type="presParOf" srcId="{405CABED-7810-402D-8E7E-36854DAEC1FA}" destId="{3C00D13B-B9C7-4FBA-B066-B7C8D17E1A71}" srcOrd="6" destOrd="0" presId="urn:microsoft.com/office/officeart/2005/8/layout/cycle1"/>
    <dgm:cxn modelId="{D9DFDB18-5D42-4417-BA38-16D3B3687681}" type="presParOf" srcId="{405CABED-7810-402D-8E7E-36854DAEC1FA}" destId="{99D406E4-FACD-4B02-B8EF-81D6E0AE5B76}" srcOrd="7" destOrd="0" presId="urn:microsoft.com/office/officeart/2005/8/layout/cycle1"/>
    <dgm:cxn modelId="{65AC3799-5B9D-4A8D-B32B-1D084066D044}" type="presParOf" srcId="{405CABED-7810-402D-8E7E-36854DAEC1FA}" destId="{C3B7ECEF-C0C6-463F-AD5C-0987087BC9A7}" srcOrd="8" destOrd="0" presId="urn:microsoft.com/office/officeart/2005/8/layout/cycle1"/>
    <dgm:cxn modelId="{2003DC6E-8AF5-4D75-97A9-A6AE0E8D81B3}" type="presParOf" srcId="{405CABED-7810-402D-8E7E-36854DAEC1FA}" destId="{35C98667-091A-43BA-B7C5-E0CDAF363F2C}" srcOrd="9" destOrd="0" presId="urn:microsoft.com/office/officeart/2005/8/layout/cycle1"/>
    <dgm:cxn modelId="{41792EBF-DBC2-452F-AC52-5B7084D60F5C}" type="presParOf" srcId="{405CABED-7810-402D-8E7E-36854DAEC1FA}" destId="{1190B7C9-7B30-4E69-ADF4-347053A51E04}" srcOrd="10" destOrd="0" presId="urn:microsoft.com/office/officeart/2005/8/layout/cycle1"/>
    <dgm:cxn modelId="{96EA907D-9411-4491-8125-BF3D713DB20D}" type="presParOf" srcId="{405CABED-7810-402D-8E7E-36854DAEC1FA}" destId="{1A58C503-6B64-4500-A8DB-A3B3A3831FB8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4DFA9-40EA-4796-B51F-E4D5284B8A8D}">
      <dsp:nvSpPr>
        <dsp:cNvPr id="0" name=""/>
        <dsp:cNvSpPr/>
      </dsp:nvSpPr>
      <dsp:spPr>
        <a:xfrm>
          <a:off x="4468" y="389562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3612-E4C7-4B0C-9D46-3DFB65FD6C06}">
      <dsp:nvSpPr>
        <dsp:cNvPr id="0" name=""/>
        <dsp:cNvSpPr/>
      </dsp:nvSpPr>
      <dsp:spPr>
        <a:xfrm>
          <a:off x="4468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1854663"/>
        <a:ext cx="2126415" cy="788900"/>
      </dsp:txXfrm>
    </dsp:sp>
    <dsp:sp modelId="{FF6176CA-B3C9-479D-86DD-F35678D6C01F}">
      <dsp:nvSpPr>
        <dsp:cNvPr id="0" name=""/>
        <dsp:cNvSpPr/>
      </dsp:nvSpPr>
      <dsp:spPr>
        <a:xfrm>
          <a:off x="2343615" y="389562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695FB-A3BE-4DE4-A5C4-F280F32C5459}">
      <dsp:nvSpPr>
        <dsp:cNvPr id="0" name=""/>
        <dsp:cNvSpPr/>
      </dsp:nvSpPr>
      <dsp:spPr>
        <a:xfrm>
          <a:off x="2343615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1854663"/>
        <a:ext cx="2126415" cy="788900"/>
      </dsp:txXfrm>
    </dsp:sp>
    <dsp:sp modelId="{D22EB30C-7667-4F83-A74C-F8A1FF46C480}">
      <dsp:nvSpPr>
        <dsp:cNvPr id="0" name=""/>
        <dsp:cNvSpPr/>
      </dsp:nvSpPr>
      <dsp:spPr>
        <a:xfrm>
          <a:off x="4785765" y="389562"/>
          <a:ext cx="1920408" cy="1465100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E3FF7-3317-4963-A821-74869F1C6381}">
      <dsp:nvSpPr>
        <dsp:cNvPr id="0" name=""/>
        <dsp:cNvSpPr/>
      </dsp:nvSpPr>
      <dsp:spPr>
        <a:xfrm>
          <a:off x="4682761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1854663"/>
        <a:ext cx="2126415" cy="788900"/>
      </dsp:txXfrm>
    </dsp:sp>
    <dsp:sp modelId="{0DEC6CA7-6F93-4E4E-A96F-890A28878F25}">
      <dsp:nvSpPr>
        <dsp:cNvPr id="0" name=""/>
        <dsp:cNvSpPr/>
      </dsp:nvSpPr>
      <dsp:spPr>
        <a:xfrm>
          <a:off x="7252231" y="389562"/>
          <a:ext cx="1665770" cy="1465100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15738-6F2E-4B10-804A-C3C185AC450B}">
      <dsp:nvSpPr>
        <dsp:cNvPr id="0" name=""/>
        <dsp:cNvSpPr/>
      </dsp:nvSpPr>
      <dsp:spPr>
        <a:xfrm>
          <a:off x="7021908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1854663"/>
        <a:ext cx="2126415" cy="788900"/>
      </dsp:txXfrm>
    </dsp:sp>
    <dsp:sp modelId="{64421D36-0638-4CBA-9321-4513D9877EB1}">
      <dsp:nvSpPr>
        <dsp:cNvPr id="0" name=""/>
        <dsp:cNvSpPr/>
      </dsp:nvSpPr>
      <dsp:spPr>
        <a:xfrm>
          <a:off x="87100" y="2856205"/>
          <a:ext cx="1961150" cy="1465100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ED663-079D-4FD3-9E15-C6F2BBF7EF9D}">
      <dsp:nvSpPr>
        <dsp:cNvPr id="0" name=""/>
        <dsp:cNvSpPr/>
      </dsp:nvSpPr>
      <dsp:spPr>
        <a:xfrm>
          <a:off x="4468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4321305"/>
        <a:ext cx="2126415" cy="788900"/>
      </dsp:txXfrm>
    </dsp:sp>
    <dsp:sp modelId="{2A9EB252-9A7D-4B64-84F1-6587D40CB684}">
      <dsp:nvSpPr>
        <dsp:cNvPr id="0" name=""/>
        <dsp:cNvSpPr/>
      </dsp:nvSpPr>
      <dsp:spPr>
        <a:xfrm>
          <a:off x="2343615" y="2856205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E76A2-BCEC-47ED-9433-5873ABACFE04}">
      <dsp:nvSpPr>
        <dsp:cNvPr id="0" name=""/>
        <dsp:cNvSpPr/>
      </dsp:nvSpPr>
      <dsp:spPr>
        <a:xfrm>
          <a:off x="2343615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4321305"/>
        <a:ext cx="2126415" cy="788900"/>
      </dsp:txXfrm>
    </dsp:sp>
    <dsp:sp modelId="{36882F3D-4D9D-4038-ABF4-E27286440033}">
      <dsp:nvSpPr>
        <dsp:cNvPr id="0" name=""/>
        <dsp:cNvSpPr/>
      </dsp:nvSpPr>
      <dsp:spPr>
        <a:xfrm>
          <a:off x="4682761" y="2856205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0949A-99E9-4B55-9DBF-A396E1159C4F}">
      <dsp:nvSpPr>
        <dsp:cNvPr id="0" name=""/>
        <dsp:cNvSpPr/>
      </dsp:nvSpPr>
      <dsp:spPr>
        <a:xfrm>
          <a:off x="4682761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4321305"/>
        <a:ext cx="2126415" cy="788900"/>
      </dsp:txXfrm>
    </dsp:sp>
    <dsp:sp modelId="{77582C9D-AF10-44CC-BA18-7B1C2EB052ED}">
      <dsp:nvSpPr>
        <dsp:cNvPr id="0" name=""/>
        <dsp:cNvSpPr/>
      </dsp:nvSpPr>
      <dsp:spPr>
        <a:xfrm>
          <a:off x="7080278" y="2856205"/>
          <a:ext cx="2009675" cy="1465100"/>
        </a:xfrm>
        <a:prstGeom prst="round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17C68-5362-4579-91FD-24CA8AF270A9}">
      <dsp:nvSpPr>
        <dsp:cNvPr id="0" name=""/>
        <dsp:cNvSpPr/>
      </dsp:nvSpPr>
      <dsp:spPr>
        <a:xfrm>
          <a:off x="7021908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4321305"/>
        <a:ext cx="2126415" cy="7889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53FAA-454F-43BC-948A-63B4AAD9A4BF}">
      <dsp:nvSpPr>
        <dsp:cNvPr id="0" name=""/>
        <dsp:cNvSpPr/>
      </dsp:nvSpPr>
      <dsp:spPr>
        <a:xfrm>
          <a:off x="0" y="127496"/>
          <a:ext cx="9244012" cy="577750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22745-0D11-4C02-8345-22851AE00C82}">
      <dsp:nvSpPr>
        <dsp:cNvPr id="0" name=""/>
        <dsp:cNvSpPr/>
      </dsp:nvSpPr>
      <dsp:spPr>
        <a:xfrm>
          <a:off x="1173989" y="4115131"/>
          <a:ext cx="240344" cy="2403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2467C-A89F-4ED3-8633-AE233C4796CF}">
      <dsp:nvSpPr>
        <dsp:cNvPr id="0" name=""/>
        <dsp:cNvSpPr/>
      </dsp:nvSpPr>
      <dsp:spPr>
        <a:xfrm>
          <a:off x="1294161" y="4235304"/>
          <a:ext cx="2153854" cy="1669699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353" tIns="0" rIns="0" bIns="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Depository</a:t>
          </a:r>
          <a:endParaRPr lang="en-US" sz="38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smtClean="0"/>
            <a:t>CSDL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smtClean="0"/>
            <a:t>NSDL</a:t>
          </a:r>
          <a:endParaRPr lang="en-US" sz="3000" kern="1200" dirty="0"/>
        </a:p>
      </dsp:txBody>
      <dsp:txXfrm>
        <a:off x="1294161" y="4235304"/>
        <a:ext cx="2153854" cy="1669699"/>
      </dsp:txXfrm>
    </dsp:sp>
    <dsp:sp modelId="{82C5DB8E-EFC4-4BC8-9EF2-BC8D780B6713}">
      <dsp:nvSpPr>
        <dsp:cNvPr id="0" name=""/>
        <dsp:cNvSpPr/>
      </dsp:nvSpPr>
      <dsp:spPr>
        <a:xfrm>
          <a:off x="3295490" y="2544805"/>
          <a:ext cx="434468" cy="4344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7F579-F71C-44CF-A8AC-834EAAC8453A}">
      <dsp:nvSpPr>
        <dsp:cNvPr id="0" name=""/>
        <dsp:cNvSpPr/>
      </dsp:nvSpPr>
      <dsp:spPr>
        <a:xfrm>
          <a:off x="3512724" y="2762039"/>
          <a:ext cx="2218562" cy="3142964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0216" tIns="0" rIns="0" bIns="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Dep.</a:t>
          </a:r>
        </a:p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Participant</a:t>
          </a:r>
          <a:endParaRPr lang="en-US" sz="38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smtClean="0"/>
            <a:t>SBI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smtClean="0"/>
            <a:t>HDFC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ICICI</a:t>
          </a:r>
          <a:endParaRPr lang="en-US" sz="3000" kern="1200" dirty="0"/>
        </a:p>
      </dsp:txBody>
      <dsp:txXfrm>
        <a:off x="3512724" y="2762039"/>
        <a:ext cx="2218562" cy="3142964"/>
      </dsp:txXfrm>
    </dsp:sp>
    <dsp:sp modelId="{7A62F63C-0AC5-410F-96B5-EB18B8F18563}">
      <dsp:nvSpPr>
        <dsp:cNvPr id="0" name=""/>
        <dsp:cNvSpPr/>
      </dsp:nvSpPr>
      <dsp:spPr>
        <a:xfrm>
          <a:off x="5846837" y="1589205"/>
          <a:ext cx="600860" cy="600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C5E55-09A6-4484-A44F-794344231E9C}">
      <dsp:nvSpPr>
        <dsp:cNvPr id="0" name=""/>
        <dsp:cNvSpPr/>
      </dsp:nvSpPr>
      <dsp:spPr>
        <a:xfrm>
          <a:off x="6147267" y="1889636"/>
          <a:ext cx="2218562" cy="401536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384" tIns="0" rIns="0" bIns="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Customer</a:t>
          </a:r>
          <a:endParaRPr lang="en-US" sz="38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DEMAT account</a:t>
          </a:r>
          <a:endParaRPr lang="en-US" sz="3000" kern="1200" dirty="0"/>
        </a:p>
      </dsp:txBody>
      <dsp:txXfrm>
        <a:off x="6147267" y="1889636"/>
        <a:ext cx="2218562" cy="40153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AAD86-AE77-45B6-98DA-39275FE992D5}">
      <dsp:nvSpPr>
        <dsp:cNvPr id="0" name=""/>
        <dsp:cNvSpPr/>
      </dsp:nvSpPr>
      <dsp:spPr>
        <a:xfrm>
          <a:off x="0" y="4433529"/>
          <a:ext cx="8959362" cy="969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Changes with Address?</a:t>
          </a:r>
        </a:p>
      </dsp:txBody>
      <dsp:txXfrm>
        <a:off x="0" y="4433529"/>
        <a:ext cx="8959362" cy="523771"/>
      </dsp:txXfrm>
    </dsp:sp>
    <dsp:sp modelId="{3ABCCF75-FB36-4283-AE9D-BB422C22C4E4}">
      <dsp:nvSpPr>
        <dsp:cNvPr id="0" name=""/>
        <dsp:cNvSpPr/>
      </dsp:nvSpPr>
      <dsp:spPr>
        <a:xfrm>
          <a:off x="0" y="4937902"/>
          <a:ext cx="4479680" cy="4461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No</a:t>
          </a:r>
        </a:p>
      </dsp:txBody>
      <dsp:txXfrm>
        <a:off x="0" y="4937902"/>
        <a:ext cx="4479680" cy="446176"/>
      </dsp:txXfrm>
    </dsp:sp>
    <dsp:sp modelId="{D60C7EFC-6325-4F69-8C5E-464C12D08456}">
      <dsp:nvSpPr>
        <dsp:cNvPr id="0" name=""/>
        <dsp:cNvSpPr/>
      </dsp:nvSpPr>
      <dsp:spPr>
        <a:xfrm>
          <a:off x="4479681" y="4937902"/>
          <a:ext cx="4479680" cy="4461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No</a:t>
          </a:r>
        </a:p>
      </dsp:txBody>
      <dsp:txXfrm>
        <a:off x="4479681" y="4937902"/>
        <a:ext cx="4479680" cy="446176"/>
      </dsp:txXfrm>
    </dsp:sp>
    <dsp:sp modelId="{34D2575A-C3F4-456E-BD97-F48B3B1EDAA3}">
      <dsp:nvSpPr>
        <dsp:cNvPr id="0" name=""/>
        <dsp:cNvSpPr/>
      </dsp:nvSpPr>
      <dsp:spPr>
        <a:xfrm rot="10800000">
          <a:off x="0" y="2956298"/>
          <a:ext cx="8959362" cy="149177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Structure</a:t>
          </a:r>
        </a:p>
      </dsp:txBody>
      <dsp:txXfrm rot="-10800000">
        <a:off x="0" y="2956298"/>
        <a:ext cx="8959362" cy="523614"/>
      </dsp:txXfrm>
    </dsp:sp>
    <dsp:sp modelId="{2D307129-40BC-48A0-99F2-0A3BEC6293E4}">
      <dsp:nvSpPr>
        <dsp:cNvPr id="0" name=""/>
        <dsp:cNvSpPr/>
      </dsp:nvSpPr>
      <dsp:spPr>
        <a:xfrm>
          <a:off x="0" y="3479913"/>
          <a:ext cx="4479680" cy="4460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10 digit alphanumeric number (A-Z)(0-9)</a:t>
          </a:r>
        </a:p>
      </dsp:txBody>
      <dsp:txXfrm>
        <a:off x="0" y="3479913"/>
        <a:ext cx="4479680" cy="446042"/>
      </dsp:txXfrm>
    </dsp:sp>
    <dsp:sp modelId="{71934068-268C-4BD4-9D2B-275E0E4EC3AF}">
      <dsp:nvSpPr>
        <dsp:cNvPr id="0" name=""/>
        <dsp:cNvSpPr/>
      </dsp:nvSpPr>
      <dsp:spPr>
        <a:xfrm>
          <a:off x="4479681" y="3479913"/>
          <a:ext cx="4479680" cy="4460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12 Digits unique number (0-9)</a:t>
          </a:r>
        </a:p>
      </dsp:txBody>
      <dsp:txXfrm>
        <a:off x="4479681" y="3479913"/>
        <a:ext cx="4479680" cy="446042"/>
      </dsp:txXfrm>
    </dsp:sp>
    <dsp:sp modelId="{C518B1BF-F622-479F-93F7-2F6F9782ADE0}">
      <dsp:nvSpPr>
        <dsp:cNvPr id="0" name=""/>
        <dsp:cNvSpPr/>
      </dsp:nvSpPr>
      <dsp:spPr>
        <a:xfrm rot="10800000">
          <a:off x="0" y="1479068"/>
          <a:ext cx="8959362" cy="149177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Who issues?</a:t>
          </a:r>
        </a:p>
      </dsp:txBody>
      <dsp:txXfrm rot="-10800000">
        <a:off x="0" y="1479068"/>
        <a:ext cx="8959362" cy="523614"/>
      </dsp:txXfrm>
    </dsp:sp>
    <dsp:sp modelId="{0DE806AF-0A90-4BA3-9F81-355589E9F1E9}">
      <dsp:nvSpPr>
        <dsp:cNvPr id="0" name=""/>
        <dsp:cNvSpPr/>
      </dsp:nvSpPr>
      <dsp:spPr>
        <a:xfrm>
          <a:off x="0" y="2002682"/>
          <a:ext cx="4479680" cy="4460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Income Tax Dept</a:t>
          </a:r>
        </a:p>
      </dsp:txBody>
      <dsp:txXfrm>
        <a:off x="0" y="2002682"/>
        <a:ext cx="4479680" cy="446042"/>
      </dsp:txXfrm>
    </dsp:sp>
    <dsp:sp modelId="{36548E48-5A19-43CF-9F8E-199566B1DE02}">
      <dsp:nvSpPr>
        <dsp:cNvPr id="0" name=""/>
        <dsp:cNvSpPr/>
      </dsp:nvSpPr>
      <dsp:spPr>
        <a:xfrm>
          <a:off x="4479681" y="2002682"/>
          <a:ext cx="4479680" cy="4460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Unique Identification Authority of India</a:t>
          </a:r>
        </a:p>
      </dsp:txBody>
      <dsp:txXfrm>
        <a:off x="4479681" y="2002682"/>
        <a:ext cx="4479680" cy="446042"/>
      </dsp:txXfrm>
    </dsp:sp>
    <dsp:sp modelId="{A4E7B1B4-4BC0-484B-8754-034989EF2413}">
      <dsp:nvSpPr>
        <dsp:cNvPr id="0" name=""/>
        <dsp:cNvSpPr/>
      </dsp:nvSpPr>
      <dsp:spPr>
        <a:xfrm rot="10800000">
          <a:off x="0" y="1837"/>
          <a:ext cx="8959362" cy="149177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Name</a:t>
          </a:r>
          <a:endParaRPr lang="en-US" sz="1900" kern="1200" dirty="0"/>
        </a:p>
      </dsp:txBody>
      <dsp:txXfrm rot="-10800000">
        <a:off x="0" y="1837"/>
        <a:ext cx="8959362" cy="523614"/>
      </dsp:txXfrm>
    </dsp:sp>
    <dsp:sp modelId="{9B0B94CB-CD58-4628-ADAC-8955C2DEAB2D}">
      <dsp:nvSpPr>
        <dsp:cNvPr id="0" name=""/>
        <dsp:cNvSpPr/>
      </dsp:nvSpPr>
      <dsp:spPr>
        <a:xfrm>
          <a:off x="0" y="525452"/>
          <a:ext cx="4479680" cy="4460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Permanent Account Number (PAN)</a:t>
          </a:r>
        </a:p>
      </dsp:txBody>
      <dsp:txXfrm>
        <a:off x="0" y="525452"/>
        <a:ext cx="4479680" cy="446042"/>
      </dsp:txXfrm>
    </dsp:sp>
    <dsp:sp modelId="{A1F04D55-9606-466B-AAF0-F1B1D60B8D12}">
      <dsp:nvSpPr>
        <dsp:cNvPr id="0" name=""/>
        <dsp:cNvSpPr/>
      </dsp:nvSpPr>
      <dsp:spPr>
        <a:xfrm>
          <a:off x="4479681" y="525452"/>
          <a:ext cx="4479680" cy="4460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UID- Aadhar</a:t>
          </a:r>
        </a:p>
      </dsp:txBody>
      <dsp:txXfrm>
        <a:off x="4479681" y="525452"/>
        <a:ext cx="4479680" cy="4460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AC075-ACC9-42D6-8AA6-2CA76C3840B4}">
      <dsp:nvSpPr>
        <dsp:cNvPr id="0" name=""/>
        <dsp:cNvSpPr/>
      </dsp:nvSpPr>
      <dsp:spPr>
        <a:xfrm>
          <a:off x="0" y="4333368"/>
          <a:ext cx="8990012" cy="9480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Fees</a:t>
          </a:r>
          <a:endParaRPr lang="en-US" sz="1800" kern="1200" dirty="0"/>
        </a:p>
      </dsp:txBody>
      <dsp:txXfrm>
        <a:off x="0" y="4333368"/>
        <a:ext cx="8990012" cy="511938"/>
      </dsp:txXfrm>
    </dsp:sp>
    <dsp:sp modelId="{F2D08F02-4C93-4CF1-BD09-95D2C9E57DF6}">
      <dsp:nvSpPr>
        <dsp:cNvPr id="0" name=""/>
        <dsp:cNvSpPr/>
      </dsp:nvSpPr>
      <dsp:spPr>
        <a:xfrm>
          <a:off x="0" y="4826347"/>
          <a:ext cx="4495005" cy="436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~Rs.100/-</a:t>
          </a:r>
          <a:endParaRPr lang="en-US" sz="2100" kern="1200" dirty="0"/>
        </a:p>
      </dsp:txBody>
      <dsp:txXfrm>
        <a:off x="0" y="4826347"/>
        <a:ext cx="4495005" cy="436096"/>
      </dsp:txXfrm>
    </dsp:sp>
    <dsp:sp modelId="{C61E4A04-79B8-4955-995A-DB99835CEBD7}">
      <dsp:nvSpPr>
        <dsp:cNvPr id="0" name=""/>
        <dsp:cNvSpPr/>
      </dsp:nvSpPr>
      <dsp:spPr>
        <a:xfrm>
          <a:off x="4495006" y="4826347"/>
          <a:ext cx="4495005" cy="4360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None</a:t>
          </a:r>
          <a:endParaRPr lang="en-US" sz="2100" kern="1200" dirty="0"/>
        </a:p>
      </dsp:txBody>
      <dsp:txXfrm>
        <a:off x="4495006" y="4826347"/>
        <a:ext cx="4495005" cy="436096"/>
      </dsp:txXfrm>
    </dsp:sp>
    <dsp:sp modelId="{4DCB6166-720A-46FC-9680-43B536344A71}">
      <dsp:nvSpPr>
        <dsp:cNvPr id="0" name=""/>
        <dsp:cNvSpPr/>
      </dsp:nvSpPr>
      <dsp:spPr>
        <a:xfrm rot="10800000">
          <a:off x="0" y="2889511"/>
          <a:ext cx="8990012" cy="145807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Age limit</a:t>
          </a:r>
          <a:endParaRPr lang="en-US" sz="1800" kern="1200" dirty="0"/>
        </a:p>
      </dsp:txBody>
      <dsp:txXfrm rot="-10800000">
        <a:off x="0" y="2889511"/>
        <a:ext cx="8990012" cy="511785"/>
      </dsp:txXfrm>
    </dsp:sp>
    <dsp:sp modelId="{C6836BC8-C925-4CCF-8A06-B4923F1579BD}">
      <dsp:nvSpPr>
        <dsp:cNvPr id="0" name=""/>
        <dsp:cNvSpPr/>
      </dsp:nvSpPr>
      <dsp:spPr>
        <a:xfrm>
          <a:off x="0" y="3401296"/>
          <a:ext cx="4495005" cy="435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No min. / max.</a:t>
          </a:r>
          <a:endParaRPr lang="en-US" sz="2100" kern="1200" dirty="0"/>
        </a:p>
      </dsp:txBody>
      <dsp:txXfrm>
        <a:off x="0" y="3401296"/>
        <a:ext cx="4495005" cy="435965"/>
      </dsp:txXfrm>
    </dsp:sp>
    <dsp:sp modelId="{D897BDEA-9BAC-48EE-9BC7-D7B4E30962F2}">
      <dsp:nvSpPr>
        <dsp:cNvPr id="0" name=""/>
        <dsp:cNvSpPr/>
      </dsp:nvSpPr>
      <dsp:spPr>
        <a:xfrm>
          <a:off x="4495006" y="3401296"/>
          <a:ext cx="4495005" cy="435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&lt;3 years = </a:t>
          </a:r>
          <a:r>
            <a:rPr lang="en-US" sz="2100" kern="1200" dirty="0" err="1" smtClean="0"/>
            <a:t>fingerprint..</a:t>
          </a:r>
          <a:r>
            <a:rPr lang="en-US" sz="2100" kern="1200" dirty="0" err="1" smtClean="0"/>
            <a:t>x</a:t>
          </a:r>
          <a:r>
            <a:rPr lang="en-US" sz="2100" kern="1200" dirty="0" smtClean="0"/>
            <a:t>; later on captured.</a:t>
          </a:r>
          <a:endParaRPr lang="en-US" sz="2100" kern="1200" dirty="0"/>
        </a:p>
      </dsp:txBody>
      <dsp:txXfrm>
        <a:off x="4495006" y="3401296"/>
        <a:ext cx="4495005" cy="435965"/>
      </dsp:txXfrm>
    </dsp:sp>
    <dsp:sp modelId="{3713117B-1E5B-4686-B9FE-4F59605400C4}">
      <dsp:nvSpPr>
        <dsp:cNvPr id="0" name=""/>
        <dsp:cNvSpPr/>
      </dsp:nvSpPr>
      <dsp:spPr>
        <a:xfrm rot="10800000">
          <a:off x="0" y="1445653"/>
          <a:ext cx="8990012" cy="145807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Biometric Data</a:t>
          </a:r>
          <a:endParaRPr lang="en-US" sz="1800" kern="1200" dirty="0"/>
        </a:p>
      </dsp:txBody>
      <dsp:txXfrm rot="-10800000">
        <a:off x="0" y="1445653"/>
        <a:ext cx="8990012" cy="511785"/>
      </dsp:txXfrm>
    </dsp:sp>
    <dsp:sp modelId="{1AD357AA-E0BF-40D1-840A-B584A9139388}">
      <dsp:nvSpPr>
        <dsp:cNvPr id="0" name=""/>
        <dsp:cNvSpPr/>
      </dsp:nvSpPr>
      <dsp:spPr>
        <a:xfrm>
          <a:off x="0" y="1932183"/>
          <a:ext cx="4495005" cy="435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Only photo</a:t>
          </a:r>
          <a:endParaRPr lang="en-US" sz="2100" kern="1200" dirty="0"/>
        </a:p>
      </dsp:txBody>
      <dsp:txXfrm>
        <a:off x="0" y="1932183"/>
        <a:ext cx="4495005" cy="435965"/>
      </dsp:txXfrm>
    </dsp:sp>
    <dsp:sp modelId="{26A94125-FAC3-42DD-A7B3-8290A2CBE874}">
      <dsp:nvSpPr>
        <dsp:cNvPr id="0" name=""/>
        <dsp:cNvSpPr/>
      </dsp:nvSpPr>
      <dsp:spPr>
        <a:xfrm>
          <a:off x="4495006" y="1957439"/>
          <a:ext cx="4495005" cy="435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Eye (Retina), </a:t>
          </a:r>
          <a:r>
            <a:rPr lang="en-US" sz="2100" kern="1200" dirty="0" smtClean="0"/>
            <a:t>photo, finger</a:t>
          </a:r>
          <a:endParaRPr lang="en-US" sz="2100" kern="1200" dirty="0"/>
        </a:p>
      </dsp:txBody>
      <dsp:txXfrm>
        <a:off x="4495006" y="1957439"/>
        <a:ext cx="4495005" cy="435965"/>
      </dsp:txXfrm>
    </dsp:sp>
    <dsp:sp modelId="{A4E7B1B4-4BC0-484B-8754-034989EF2413}">
      <dsp:nvSpPr>
        <dsp:cNvPr id="0" name=""/>
        <dsp:cNvSpPr/>
      </dsp:nvSpPr>
      <dsp:spPr>
        <a:xfrm rot="10800000">
          <a:off x="0" y="1796"/>
          <a:ext cx="8990012" cy="145807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Eligibility </a:t>
          </a:r>
          <a:endParaRPr lang="en-US" sz="1800" kern="1200" dirty="0"/>
        </a:p>
      </dsp:txBody>
      <dsp:txXfrm rot="-10800000">
        <a:off x="0" y="1796"/>
        <a:ext cx="8990012" cy="511785"/>
      </dsp:txXfrm>
    </dsp:sp>
    <dsp:sp modelId="{272751B2-3ED3-4849-98C5-6987819529EA}">
      <dsp:nvSpPr>
        <dsp:cNvPr id="0" name=""/>
        <dsp:cNvSpPr/>
      </dsp:nvSpPr>
      <dsp:spPr>
        <a:xfrm>
          <a:off x="0" y="513581"/>
          <a:ext cx="4495005" cy="435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Residents, NRIs (individual, firms)</a:t>
          </a:r>
          <a:endParaRPr lang="en-US" sz="2100" kern="1200" dirty="0"/>
        </a:p>
      </dsp:txBody>
      <dsp:txXfrm>
        <a:off x="0" y="513581"/>
        <a:ext cx="4495005" cy="435965"/>
      </dsp:txXfrm>
    </dsp:sp>
    <dsp:sp modelId="{28BE2DFC-B610-412E-A93C-EFA284473F2B}">
      <dsp:nvSpPr>
        <dsp:cNvPr id="0" name=""/>
        <dsp:cNvSpPr/>
      </dsp:nvSpPr>
      <dsp:spPr>
        <a:xfrm>
          <a:off x="4495006" y="513581"/>
          <a:ext cx="4495005" cy="435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Resident, NRIs (only individual)</a:t>
          </a:r>
          <a:endParaRPr lang="en-US" sz="2100" kern="1200" dirty="0"/>
        </a:p>
      </dsp:txBody>
      <dsp:txXfrm>
        <a:off x="4495006" y="513581"/>
        <a:ext cx="4495005" cy="43596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F042-B431-4F44-B3C1-0A63DA23689E}">
      <dsp:nvSpPr>
        <dsp:cNvPr id="0" name=""/>
        <dsp:cNvSpPr/>
      </dsp:nvSpPr>
      <dsp:spPr>
        <a:xfrm>
          <a:off x="3753675" y="114814"/>
          <a:ext cx="1463641" cy="14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Arrange finance from “non-Banks”</a:t>
          </a:r>
          <a:endParaRPr lang="en-US" sz="2500" kern="1200" dirty="0"/>
        </a:p>
      </dsp:txBody>
      <dsp:txXfrm>
        <a:off x="3753675" y="114814"/>
        <a:ext cx="1463641" cy="1463641"/>
      </dsp:txXfrm>
    </dsp:sp>
    <dsp:sp modelId="{C708464F-86BE-4986-8E62-9C4E077B9D9E}">
      <dsp:nvSpPr>
        <dsp:cNvPr id="0" name=""/>
        <dsp:cNvSpPr/>
      </dsp:nvSpPr>
      <dsp:spPr>
        <a:xfrm>
          <a:off x="305298" y="71826"/>
          <a:ext cx="5494367" cy="5494367"/>
        </a:xfrm>
        <a:prstGeom prst="circularArrow">
          <a:avLst>
            <a:gd name="adj1" fmla="val 5195"/>
            <a:gd name="adj2" fmla="val 335508"/>
            <a:gd name="adj3" fmla="val 21294893"/>
            <a:gd name="adj4" fmla="val 19764792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A6BB6-CFD4-4AAF-AF31-5DA005D3ECAE}">
      <dsp:nvSpPr>
        <dsp:cNvPr id="0" name=""/>
        <dsp:cNvSpPr/>
      </dsp:nvSpPr>
      <dsp:spPr>
        <a:xfrm>
          <a:off x="4639327" y="2840569"/>
          <a:ext cx="1463641" cy="14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NPA, infra growth</a:t>
          </a:r>
          <a:endParaRPr lang="en-US" sz="2500" kern="1200" dirty="0"/>
        </a:p>
      </dsp:txBody>
      <dsp:txXfrm>
        <a:off x="4639327" y="2840569"/>
        <a:ext cx="1463641" cy="1463641"/>
      </dsp:txXfrm>
    </dsp:sp>
    <dsp:sp modelId="{A0E1966A-D108-4115-80FE-38728EA511F0}">
      <dsp:nvSpPr>
        <dsp:cNvPr id="0" name=""/>
        <dsp:cNvSpPr/>
      </dsp:nvSpPr>
      <dsp:spPr>
        <a:xfrm>
          <a:off x="305298" y="71826"/>
          <a:ext cx="5494367" cy="5494367"/>
        </a:xfrm>
        <a:prstGeom prst="circularArrow">
          <a:avLst>
            <a:gd name="adj1" fmla="val 5195"/>
            <a:gd name="adj2" fmla="val 335508"/>
            <a:gd name="adj3" fmla="val 3714260"/>
            <a:gd name="adj4" fmla="val 2251861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58E11-C822-4534-826A-48E0688B131B}">
      <dsp:nvSpPr>
        <dsp:cNvPr id="0" name=""/>
        <dsp:cNvSpPr/>
      </dsp:nvSpPr>
      <dsp:spPr>
        <a:xfrm>
          <a:off x="2119352" y="4525178"/>
          <a:ext cx="1866260" cy="14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Technical measures: retail investors: tax </a:t>
          </a:r>
          <a:r>
            <a:rPr lang="en-US" sz="2500" kern="1200" dirty="0" smtClean="0">
              <a:latin typeface="Franklin Gothic Medium Cond" panose="020B0606030402020204" pitchFamily="34" charset="0"/>
            </a:rPr>
            <a:t>▼; security </a:t>
          </a:r>
          <a:endParaRPr lang="en-US" sz="2500" kern="1200" dirty="0"/>
        </a:p>
      </dsp:txBody>
      <dsp:txXfrm>
        <a:off x="2119352" y="4525178"/>
        <a:ext cx="1866260" cy="1463641"/>
      </dsp:txXfrm>
    </dsp:sp>
    <dsp:sp modelId="{2490197E-0469-479F-8573-E74DA819A362}">
      <dsp:nvSpPr>
        <dsp:cNvPr id="0" name=""/>
        <dsp:cNvSpPr/>
      </dsp:nvSpPr>
      <dsp:spPr>
        <a:xfrm>
          <a:off x="305298" y="71826"/>
          <a:ext cx="5494367" cy="5494367"/>
        </a:xfrm>
        <a:prstGeom prst="circularArrow">
          <a:avLst>
            <a:gd name="adj1" fmla="val 5195"/>
            <a:gd name="adj2" fmla="val 335508"/>
            <a:gd name="adj3" fmla="val 8212631"/>
            <a:gd name="adj4" fmla="val 6750232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A1A77-B88F-40D2-B43C-7580B5A61F6C}">
      <dsp:nvSpPr>
        <dsp:cNvPr id="0" name=""/>
        <dsp:cNvSpPr/>
      </dsp:nvSpPr>
      <dsp:spPr>
        <a:xfrm>
          <a:off x="1996" y="2840569"/>
          <a:ext cx="1463641" cy="14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Foreign Investors Restrictions </a:t>
          </a:r>
          <a:r>
            <a:rPr lang="en-US" sz="2500" kern="1200" dirty="0" smtClean="0">
              <a:latin typeface="Franklin Gothic Medium Cond" panose="020B0606030402020204" pitchFamily="34" charset="0"/>
            </a:rPr>
            <a:t>▼</a:t>
          </a:r>
          <a:endParaRPr lang="en-US" sz="2500" kern="1200" dirty="0"/>
        </a:p>
      </dsp:txBody>
      <dsp:txXfrm>
        <a:off x="1996" y="2840569"/>
        <a:ext cx="1463641" cy="1463641"/>
      </dsp:txXfrm>
    </dsp:sp>
    <dsp:sp modelId="{FA96E344-6DEA-4424-A74F-AB0E946D48B5}">
      <dsp:nvSpPr>
        <dsp:cNvPr id="0" name=""/>
        <dsp:cNvSpPr/>
      </dsp:nvSpPr>
      <dsp:spPr>
        <a:xfrm>
          <a:off x="305298" y="71826"/>
          <a:ext cx="5494367" cy="5494367"/>
        </a:xfrm>
        <a:prstGeom prst="circularArrow">
          <a:avLst>
            <a:gd name="adj1" fmla="val 5195"/>
            <a:gd name="adj2" fmla="val 335508"/>
            <a:gd name="adj3" fmla="val 12299700"/>
            <a:gd name="adj4" fmla="val 10769599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409BE-9964-4B75-A1DF-F0A3AC7A4BD8}">
      <dsp:nvSpPr>
        <dsp:cNvPr id="0" name=""/>
        <dsp:cNvSpPr/>
      </dsp:nvSpPr>
      <dsp:spPr>
        <a:xfrm>
          <a:off x="887647" y="114814"/>
          <a:ext cx="1463641" cy="14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AIFI, EPFO, LIC etc. mobilize</a:t>
          </a:r>
          <a:endParaRPr lang="en-US" sz="2500" kern="1200" dirty="0"/>
        </a:p>
      </dsp:txBody>
      <dsp:txXfrm>
        <a:off x="887647" y="114814"/>
        <a:ext cx="1463641" cy="1463641"/>
      </dsp:txXfrm>
    </dsp:sp>
    <dsp:sp modelId="{25D1EC16-3FD6-4A5A-9BF6-F844F092E73E}">
      <dsp:nvSpPr>
        <dsp:cNvPr id="0" name=""/>
        <dsp:cNvSpPr/>
      </dsp:nvSpPr>
      <dsp:spPr>
        <a:xfrm>
          <a:off x="305298" y="71826"/>
          <a:ext cx="5494367" cy="5494367"/>
        </a:xfrm>
        <a:prstGeom prst="circularArrow">
          <a:avLst>
            <a:gd name="adj1" fmla="val 5195"/>
            <a:gd name="adj2" fmla="val 335508"/>
            <a:gd name="adj3" fmla="val 16867393"/>
            <a:gd name="adj4" fmla="val 15197100"/>
            <a:gd name="adj5" fmla="val 60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D38CF-5B3C-481A-891F-500BB6651C44}">
      <dsp:nvSpPr>
        <dsp:cNvPr id="0" name=""/>
        <dsp:cNvSpPr/>
      </dsp:nvSpPr>
      <dsp:spPr>
        <a:xfrm rot="5400000">
          <a:off x="2486018" y="551290"/>
          <a:ext cx="951273" cy="158289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F9663-9B6C-49D0-906E-8529F17F49F5}">
      <dsp:nvSpPr>
        <dsp:cNvPr id="0" name=""/>
        <dsp:cNvSpPr/>
      </dsp:nvSpPr>
      <dsp:spPr>
        <a:xfrm>
          <a:off x="2327226" y="1024235"/>
          <a:ext cx="1429049" cy="12526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10% up or down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1 </a:t>
          </a:r>
          <a:r>
            <a:rPr lang="en-US" sz="2000" kern="1200" dirty="0" err="1" smtClean="0"/>
            <a:t>hr</a:t>
          </a:r>
          <a:r>
            <a:rPr lang="en-US" sz="2000" kern="1200" dirty="0" smtClean="0"/>
            <a:t> halt</a:t>
          </a:r>
          <a:endParaRPr lang="en-US" sz="2000" kern="1200" dirty="0"/>
        </a:p>
      </dsp:txBody>
      <dsp:txXfrm>
        <a:off x="2327226" y="1024235"/>
        <a:ext cx="1429049" cy="1252645"/>
      </dsp:txXfrm>
    </dsp:sp>
    <dsp:sp modelId="{F9A73C36-D14A-46BF-A91E-723449464912}">
      <dsp:nvSpPr>
        <dsp:cNvPr id="0" name=""/>
        <dsp:cNvSpPr/>
      </dsp:nvSpPr>
      <dsp:spPr>
        <a:xfrm>
          <a:off x="3486644" y="434755"/>
          <a:ext cx="269632" cy="26963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F927D-7E90-4AFE-AE31-2104CE5D74D1}">
      <dsp:nvSpPr>
        <dsp:cNvPr id="0" name=""/>
        <dsp:cNvSpPr/>
      </dsp:nvSpPr>
      <dsp:spPr>
        <a:xfrm rot="5400000">
          <a:off x="4235453" y="118390"/>
          <a:ext cx="951273" cy="158289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6FFE1-D18D-435C-A29D-5E51BCCC0CFB}">
      <dsp:nvSpPr>
        <dsp:cNvPr id="0" name=""/>
        <dsp:cNvSpPr/>
      </dsp:nvSpPr>
      <dsp:spPr>
        <a:xfrm>
          <a:off x="4076662" y="591336"/>
          <a:ext cx="1429049" cy="12526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15%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 </a:t>
          </a:r>
          <a:r>
            <a:rPr lang="en-US" sz="2000" kern="1200" dirty="0" err="1" smtClean="0"/>
            <a:t>hr</a:t>
          </a:r>
          <a:endParaRPr lang="en-US" sz="2000" kern="1200" dirty="0"/>
        </a:p>
      </dsp:txBody>
      <dsp:txXfrm>
        <a:off x="4076662" y="591336"/>
        <a:ext cx="1429049" cy="1252645"/>
      </dsp:txXfrm>
    </dsp:sp>
    <dsp:sp modelId="{604B804A-2C8C-4369-B8A8-A37E07CC7AC7}">
      <dsp:nvSpPr>
        <dsp:cNvPr id="0" name=""/>
        <dsp:cNvSpPr/>
      </dsp:nvSpPr>
      <dsp:spPr>
        <a:xfrm>
          <a:off x="5236080" y="1855"/>
          <a:ext cx="269632" cy="26963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8ED5E-DC3F-4911-8121-57990841EC67}">
      <dsp:nvSpPr>
        <dsp:cNvPr id="0" name=""/>
        <dsp:cNvSpPr/>
      </dsp:nvSpPr>
      <dsp:spPr>
        <a:xfrm rot="5400000">
          <a:off x="5984889" y="-314508"/>
          <a:ext cx="951273" cy="158289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B4587-36CA-4933-9046-76B1FB334737}">
      <dsp:nvSpPr>
        <dsp:cNvPr id="0" name=""/>
        <dsp:cNvSpPr/>
      </dsp:nvSpPr>
      <dsp:spPr>
        <a:xfrm>
          <a:off x="5826098" y="158436"/>
          <a:ext cx="1429049" cy="12526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20% 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Whole day</a:t>
          </a:r>
          <a:endParaRPr lang="en-US" sz="2000" kern="1200" dirty="0"/>
        </a:p>
      </dsp:txBody>
      <dsp:txXfrm>
        <a:off x="5826098" y="158436"/>
        <a:ext cx="1429049" cy="125264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F3B43-FCFB-45D7-8F3D-B82648D4B2E4}">
      <dsp:nvSpPr>
        <dsp:cNvPr id="0" name=""/>
        <dsp:cNvSpPr/>
      </dsp:nvSpPr>
      <dsp:spPr>
        <a:xfrm>
          <a:off x="212953" y="1036320"/>
          <a:ext cx="2414381" cy="19913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Rs.1000</a:t>
          </a:r>
          <a:endParaRPr lang="en-US" sz="2500" kern="1200" dirty="0"/>
        </a:p>
      </dsp:txBody>
      <dsp:txXfrm>
        <a:off x="258780" y="1082147"/>
        <a:ext cx="2322727" cy="1472986"/>
      </dsp:txXfrm>
    </dsp:sp>
    <dsp:sp modelId="{13EEE5E6-B25B-4B2B-926F-46A087CFE90A}">
      <dsp:nvSpPr>
        <dsp:cNvPr id="0" name=""/>
        <dsp:cNvSpPr/>
      </dsp:nvSpPr>
      <dsp:spPr>
        <a:xfrm>
          <a:off x="1598554" y="1613969"/>
          <a:ext cx="2509907" cy="2509907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E84A1-B811-4A6F-8629-0129078D7A6E}">
      <dsp:nvSpPr>
        <dsp:cNvPr id="0" name=""/>
        <dsp:cNvSpPr/>
      </dsp:nvSpPr>
      <dsp:spPr>
        <a:xfrm>
          <a:off x="749482" y="2600960"/>
          <a:ext cx="2146117" cy="85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Share</a:t>
          </a:r>
          <a:endParaRPr lang="en-US" sz="5100" kern="1200" dirty="0"/>
        </a:p>
      </dsp:txBody>
      <dsp:txXfrm>
        <a:off x="774478" y="2625956"/>
        <a:ext cx="2096125" cy="803448"/>
      </dsp:txXfrm>
    </dsp:sp>
    <dsp:sp modelId="{97A7747C-5803-4811-B840-7DB88C90F5F0}">
      <dsp:nvSpPr>
        <dsp:cNvPr id="0" name=""/>
        <dsp:cNvSpPr/>
      </dsp:nvSpPr>
      <dsp:spPr>
        <a:xfrm>
          <a:off x="3200400" y="1036320"/>
          <a:ext cx="2414381" cy="19913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Keep till 60 days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Hoping it’ll rise to 10,000, I’ll sell third party..</a:t>
          </a:r>
          <a:endParaRPr lang="en-US" sz="2500" kern="1200" dirty="0"/>
        </a:p>
      </dsp:txBody>
      <dsp:txXfrm>
        <a:off x="3246227" y="1508867"/>
        <a:ext cx="2322727" cy="1472986"/>
      </dsp:txXfrm>
    </dsp:sp>
    <dsp:sp modelId="{1EFE708D-87F3-4E9C-9B53-25FD86394515}">
      <dsp:nvSpPr>
        <dsp:cNvPr id="0" name=""/>
        <dsp:cNvSpPr/>
      </dsp:nvSpPr>
      <dsp:spPr>
        <a:xfrm>
          <a:off x="3736929" y="609600"/>
          <a:ext cx="2146117" cy="85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55" tIns="64770" rIns="97155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Share</a:t>
          </a:r>
          <a:endParaRPr lang="en-US" sz="5100" kern="1200" dirty="0"/>
        </a:p>
      </dsp:txBody>
      <dsp:txXfrm>
        <a:off x="3761925" y="634596"/>
        <a:ext cx="2096125" cy="8034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6B937-F5AB-45DE-8267-253DA06FB83D}">
      <dsp:nvSpPr>
        <dsp:cNvPr id="0" name=""/>
        <dsp:cNvSpPr/>
      </dsp:nvSpPr>
      <dsp:spPr>
        <a:xfrm>
          <a:off x="30" y="33730"/>
          <a:ext cx="2891025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before</a:t>
          </a:r>
          <a:endParaRPr lang="en-US" sz="2800" kern="1200" dirty="0"/>
        </a:p>
      </dsp:txBody>
      <dsp:txXfrm>
        <a:off x="30" y="33730"/>
        <a:ext cx="2891025" cy="633600"/>
      </dsp:txXfrm>
    </dsp:sp>
    <dsp:sp modelId="{D75F5594-3ABC-4900-8AAC-DE8A1F3A2338}">
      <dsp:nvSpPr>
        <dsp:cNvPr id="0" name=""/>
        <dsp:cNvSpPr/>
      </dsp:nvSpPr>
      <dsp:spPr>
        <a:xfrm>
          <a:off x="30" y="667330"/>
          <a:ext cx="2891025" cy="966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T+(</a:t>
          </a:r>
          <a:r>
            <a:rPr lang="en-US" sz="2800" kern="1200" dirty="0" err="1" smtClean="0"/>
            <a:t>upto</a:t>
          </a:r>
          <a:r>
            <a:rPr lang="en-US" sz="2800" kern="1200" dirty="0" smtClean="0"/>
            <a:t>) 72 days</a:t>
          </a:r>
          <a:endParaRPr lang="en-US" sz="2800" kern="1200" dirty="0"/>
        </a:p>
      </dsp:txBody>
      <dsp:txXfrm>
        <a:off x="30" y="667330"/>
        <a:ext cx="2891025" cy="966240"/>
      </dsp:txXfrm>
    </dsp:sp>
    <dsp:sp modelId="{82753F27-486D-4A06-911D-434D99F1FBD8}">
      <dsp:nvSpPr>
        <dsp:cNvPr id="0" name=""/>
        <dsp:cNvSpPr/>
      </dsp:nvSpPr>
      <dsp:spPr>
        <a:xfrm>
          <a:off x="3295798" y="33730"/>
          <a:ext cx="2891025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After</a:t>
          </a:r>
          <a:endParaRPr lang="en-US" sz="2800" kern="1200" dirty="0"/>
        </a:p>
      </dsp:txBody>
      <dsp:txXfrm>
        <a:off x="3295798" y="33730"/>
        <a:ext cx="2891025" cy="633600"/>
      </dsp:txXfrm>
    </dsp:sp>
    <dsp:sp modelId="{E86DAEED-84E2-4009-AAF0-121757239139}">
      <dsp:nvSpPr>
        <dsp:cNvPr id="0" name=""/>
        <dsp:cNvSpPr/>
      </dsp:nvSpPr>
      <dsp:spPr>
        <a:xfrm>
          <a:off x="3295798" y="667330"/>
          <a:ext cx="2891025" cy="966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T+2 days</a:t>
          </a:r>
          <a:endParaRPr lang="en-US" sz="2800" kern="1200" dirty="0"/>
        </a:p>
      </dsp:txBody>
      <dsp:txXfrm>
        <a:off x="3295798" y="667330"/>
        <a:ext cx="2891025" cy="9662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0C8DC-BBC1-4836-AC27-87C1BC3A687D}">
      <dsp:nvSpPr>
        <dsp:cNvPr id="0" name=""/>
        <dsp:cNvSpPr/>
      </dsp:nvSpPr>
      <dsp:spPr>
        <a:xfrm>
          <a:off x="0" y="348729"/>
          <a:ext cx="2110154" cy="1266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Betting</a:t>
          </a:r>
          <a:endParaRPr lang="en-US" sz="3300" kern="1200" dirty="0"/>
        </a:p>
      </dsp:txBody>
      <dsp:txXfrm>
        <a:off x="0" y="348729"/>
        <a:ext cx="2110154" cy="1266092"/>
      </dsp:txXfrm>
    </dsp:sp>
    <dsp:sp modelId="{2C16A782-912C-4F23-8F2C-16FE67358041}">
      <dsp:nvSpPr>
        <dsp:cNvPr id="0" name=""/>
        <dsp:cNvSpPr/>
      </dsp:nvSpPr>
      <dsp:spPr>
        <a:xfrm>
          <a:off x="0" y="1825837"/>
          <a:ext cx="2110154" cy="1266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Speculation</a:t>
          </a:r>
          <a:endParaRPr lang="en-US" sz="3300" kern="1200" dirty="0"/>
        </a:p>
      </dsp:txBody>
      <dsp:txXfrm>
        <a:off x="0" y="1825837"/>
        <a:ext cx="2110154" cy="126609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7A8A0-3935-4BD4-A1DA-CEB5DF5ABC42}">
      <dsp:nvSpPr>
        <dsp:cNvPr id="0" name=""/>
        <dsp:cNvSpPr/>
      </dsp:nvSpPr>
      <dsp:spPr>
        <a:xfrm>
          <a:off x="23" y="0"/>
          <a:ext cx="681125" cy="68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EDB9D-8973-492D-85B5-EEE6A4FB27C6}">
      <dsp:nvSpPr>
        <dsp:cNvPr id="0" name=""/>
        <dsp:cNvSpPr/>
      </dsp:nvSpPr>
      <dsp:spPr>
        <a:xfrm>
          <a:off x="68136" y="68112"/>
          <a:ext cx="544900" cy="544900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E9B22-D61E-4854-BDE2-622AB9281AF7}">
      <dsp:nvSpPr>
        <dsp:cNvPr id="0" name=""/>
        <dsp:cNvSpPr/>
      </dsp:nvSpPr>
      <dsp:spPr>
        <a:xfrm>
          <a:off x="823051" y="681125"/>
          <a:ext cx="2014997" cy="2866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Executive order</a:t>
          </a:r>
          <a:endParaRPr lang="en-US" sz="3200" kern="1200" dirty="0"/>
        </a:p>
      </dsp:txBody>
      <dsp:txXfrm>
        <a:off x="823051" y="681125"/>
        <a:ext cx="2014997" cy="2866405"/>
      </dsp:txXfrm>
    </dsp:sp>
    <dsp:sp modelId="{64C55C84-40B0-4AB4-A3B7-24FE233439A2}">
      <dsp:nvSpPr>
        <dsp:cNvPr id="0" name=""/>
        <dsp:cNvSpPr/>
      </dsp:nvSpPr>
      <dsp:spPr>
        <a:xfrm>
          <a:off x="823051" y="0"/>
          <a:ext cx="2014997" cy="68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93980" rIns="93980" bIns="93980" numCol="1" spcCol="1270" anchor="b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1988</a:t>
          </a:r>
          <a:endParaRPr lang="en-US" sz="3700" kern="1200" dirty="0"/>
        </a:p>
      </dsp:txBody>
      <dsp:txXfrm>
        <a:off x="823051" y="0"/>
        <a:ext cx="2014997" cy="681125"/>
      </dsp:txXfrm>
    </dsp:sp>
    <dsp:sp modelId="{A3504308-99DB-4EE8-A7D9-845E33FFD42D}">
      <dsp:nvSpPr>
        <dsp:cNvPr id="0" name=""/>
        <dsp:cNvSpPr/>
      </dsp:nvSpPr>
      <dsp:spPr>
        <a:xfrm>
          <a:off x="2979950" y="0"/>
          <a:ext cx="681125" cy="68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8421F3-A605-40D8-B0CD-C21290FA41D7}">
      <dsp:nvSpPr>
        <dsp:cNvPr id="0" name=""/>
        <dsp:cNvSpPr/>
      </dsp:nvSpPr>
      <dsp:spPr>
        <a:xfrm>
          <a:off x="3048062" y="68112"/>
          <a:ext cx="544900" cy="544900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73E22-2B6B-4751-BF0C-73CCF3A13A1F}">
      <dsp:nvSpPr>
        <dsp:cNvPr id="0" name=""/>
        <dsp:cNvSpPr/>
      </dsp:nvSpPr>
      <dsp:spPr>
        <a:xfrm>
          <a:off x="3802977" y="681125"/>
          <a:ext cx="2014997" cy="2866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Statutory Body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SAT</a:t>
          </a:r>
          <a:endParaRPr lang="en-US" sz="3200" kern="1200" dirty="0"/>
        </a:p>
      </dsp:txBody>
      <dsp:txXfrm>
        <a:off x="3802977" y="681125"/>
        <a:ext cx="2014997" cy="2866405"/>
      </dsp:txXfrm>
    </dsp:sp>
    <dsp:sp modelId="{0BF6D547-7985-4DCD-9A3C-928369F2D7D9}">
      <dsp:nvSpPr>
        <dsp:cNvPr id="0" name=""/>
        <dsp:cNvSpPr/>
      </dsp:nvSpPr>
      <dsp:spPr>
        <a:xfrm>
          <a:off x="3802977" y="0"/>
          <a:ext cx="2014997" cy="68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93980" rIns="93980" bIns="93980" numCol="1" spcCol="1270" anchor="b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1992</a:t>
          </a:r>
          <a:endParaRPr lang="en-US" sz="3700" kern="1200" dirty="0"/>
        </a:p>
      </dsp:txBody>
      <dsp:txXfrm>
        <a:off x="3802977" y="0"/>
        <a:ext cx="2014997" cy="681125"/>
      </dsp:txXfrm>
    </dsp:sp>
    <dsp:sp modelId="{204514BF-1788-46D1-8B05-3F65682A0C1D}">
      <dsp:nvSpPr>
        <dsp:cNvPr id="0" name=""/>
        <dsp:cNvSpPr/>
      </dsp:nvSpPr>
      <dsp:spPr>
        <a:xfrm>
          <a:off x="5959876" y="0"/>
          <a:ext cx="681125" cy="68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2BD3F-C972-4182-AD0E-304FE3735387}">
      <dsp:nvSpPr>
        <dsp:cNvPr id="0" name=""/>
        <dsp:cNvSpPr/>
      </dsp:nvSpPr>
      <dsp:spPr>
        <a:xfrm>
          <a:off x="6027988" y="68112"/>
          <a:ext cx="544900" cy="544900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EE974-42F5-4A0A-9CFE-A526535A90D2}">
      <dsp:nvSpPr>
        <dsp:cNvPr id="0" name=""/>
        <dsp:cNvSpPr/>
      </dsp:nvSpPr>
      <dsp:spPr>
        <a:xfrm>
          <a:off x="6782903" y="681125"/>
          <a:ext cx="2014997" cy="2866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Amendment</a:t>
          </a:r>
          <a:endParaRPr lang="en-US" sz="3200" kern="1200" dirty="0"/>
        </a:p>
      </dsp:txBody>
      <dsp:txXfrm>
        <a:off x="6782903" y="681125"/>
        <a:ext cx="2014997" cy="2866405"/>
      </dsp:txXfrm>
    </dsp:sp>
    <dsp:sp modelId="{3968FC83-8243-421D-8FD5-91D8B2B36FA8}">
      <dsp:nvSpPr>
        <dsp:cNvPr id="0" name=""/>
        <dsp:cNvSpPr/>
      </dsp:nvSpPr>
      <dsp:spPr>
        <a:xfrm>
          <a:off x="6782903" y="0"/>
          <a:ext cx="2014997" cy="68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93980" rIns="93980" bIns="93980" numCol="1" spcCol="1270" anchor="b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1999</a:t>
          </a:r>
          <a:endParaRPr lang="en-US" sz="3700" kern="1200" dirty="0"/>
        </a:p>
      </dsp:txBody>
      <dsp:txXfrm>
        <a:off x="6782903" y="0"/>
        <a:ext cx="2014997" cy="681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4DFA9-40EA-4796-B51F-E4D5284B8A8D}">
      <dsp:nvSpPr>
        <dsp:cNvPr id="0" name=""/>
        <dsp:cNvSpPr/>
      </dsp:nvSpPr>
      <dsp:spPr>
        <a:xfrm>
          <a:off x="4468" y="389562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3612-E4C7-4B0C-9D46-3DFB65FD6C06}">
      <dsp:nvSpPr>
        <dsp:cNvPr id="0" name=""/>
        <dsp:cNvSpPr/>
      </dsp:nvSpPr>
      <dsp:spPr>
        <a:xfrm>
          <a:off x="4468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1854663"/>
        <a:ext cx="2126415" cy="788900"/>
      </dsp:txXfrm>
    </dsp:sp>
    <dsp:sp modelId="{FF6176CA-B3C9-479D-86DD-F35678D6C01F}">
      <dsp:nvSpPr>
        <dsp:cNvPr id="0" name=""/>
        <dsp:cNvSpPr/>
      </dsp:nvSpPr>
      <dsp:spPr>
        <a:xfrm>
          <a:off x="2343615" y="389562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695FB-A3BE-4DE4-A5C4-F280F32C5459}">
      <dsp:nvSpPr>
        <dsp:cNvPr id="0" name=""/>
        <dsp:cNvSpPr/>
      </dsp:nvSpPr>
      <dsp:spPr>
        <a:xfrm>
          <a:off x="2343615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1854663"/>
        <a:ext cx="2126415" cy="788900"/>
      </dsp:txXfrm>
    </dsp:sp>
    <dsp:sp modelId="{D22EB30C-7667-4F83-A74C-F8A1FF46C480}">
      <dsp:nvSpPr>
        <dsp:cNvPr id="0" name=""/>
        <dsp:cNvSpPr/>
      </dsp:nvSpPr>
      <dsp:spPr>
        <a:xfrm>
          <a:off x="4785765" y="389562"/>
          <a:ext cx="1920408" cy="1465100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E3FF7-3317-4963-A821-74869F1C6381}">
      <dsp:nvSpPr>
        <dsp:cNvPr id="0" name=""/>
        <dsp:cNvSpPr/>
      </dsp:nvSpPr>
      <dsp:spPr>
        <a:xfrm>
          <a:off x="4682761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1854663"/>
        <a:ext cx="2126415" cy="788900"/>
      </dsp:txXfrm>
    </dsp:sp>
    <dsp:sp modelId="{0DEC6CA7-6F93-4E4E-A96F-890A28878F25}">
      <dsp:nvSpPr>
        <dsp:cNvPr id="0" name=""/>
        <dsp:cNvSpPr/>
      </dsp:nvSpPr>
      <dsp:spPr>
        <a:xfrm>
          <a:off x="7252231" y="389562"/>
          <a:ext cx="1665770" cy="1465100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15738-6F2E-4B10-804A-C3C185AC450B}">
      <dsp:nvSpPr>
        <dsp:cNvPr id="0" name=""/>
        <dsp:cNvSpPr/>
      </dsp:nvSpPr>
      <dsp:spPr>
        <a:xfrm>
          <a:off x="7021908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1854663"/>
        <a:ext cx="2126415" cy="788900"/>
      </dsp:txXfrm>
    </dsp:sp>
    <dsp:sp modelId="{64421D36-0638-4CBA-9321-4513D9877EB1}">
      <dsp:nvSpPr>
        <dsp:cNvPr id="0" name=""/>
        <dsp:cNvSpPr/>
      </dsp:nvSpPr>
      <dsp:spPr>
        <a:xfrm>
          <a:off x="87100" y="2856205"/>
          <a:ext cx="1961150" cy="1465100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ED663-079D-4FD3-9E15-C6F2BBF7EF9D}">
      <dsp:nvSpPr>
        <dsp:cNvPr id="0" name=""/>
        <dsp:cNvSpPr/>
      </dsp:nvSpPr>
      <dsp:spPr>
        <a:xfrm>
          <a:off x="4468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4321305"/>
        <a:ext cx="2126415" cy="788900"/>
      </dsp:txXfrm>
    </dsp:sp>
    <dsp:sp modelId="{2A9EB252-9A7D-4B64-84F1-6587D40CB684}">
      <dsp:nvSpPr>
        <dsp:cNvPr id="0" name=""/>
        <dsp:cNvSpPr/>
      </dsp:nvSpPr>
      <dsp:spPr>
        <a:xfrm>
          <a:off x="2343615" y="2856205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E76A2-BCEC-47ED-9433-5873ABACFE04}">
      <dsp:nvSpPr>
        <dsp:cNvPr id="0" name=""/>
        <dsp:cNvSpPr/>
      </dsp:nvSpPr>
      <dsp:spPr>
        <a:xfrm>
          <a:off x="2343615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4321305"/>
        <a:ext cx="2126415" cy="788900"/>
      </dsp:txXfrm>
    </dsp:sp>
    <dsp:sp modelId="{36882F3D-4D9D-4038-ABF4-E27286440033}">
      <dsp:nvSpPr>
        <dsp:cNvPr id="0" name=""/>
        <dsp:cNvSpPr/>
      </dsp:nvSpPr>
      <dsp:spPr>
        <a:xfrm>
          <a:off x="4682761" y="2856205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0949A-99E9-4B55-9DBF-A396E1159C4F}">
      <dsp:nvSpPr>
        <dsp:cNvPr id="0" name=""/>
        <dsp:cNvSpPr/>
      </dsp:nvSpPr>
      <dsp:spPr>
        <a:xfrm>
          <a:off x="4682761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4321305"/>
        <a:ext cx="2126415" cy="788900"/>
      </dsp:txXfrm>
    </dsp:sp>
    <dsp:sp modelId="{77582C9D-AF10-44CC-BA18-7B1C2EB052ED}">
      <dsp:nvSpPr>
        <dsp:cNvPr id="0" name=""/>
        <dsp:cNvSpPr/>
      </dsp:nvSpPr>
      <dsp:spPr>
        <a:xfrm>
          <a:off x="7080278" y="2856205"/>
          <a:ext cx="2009675" cy="1465100"/>
        </a:xfrm>
        <a:prstGeom prst="round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17C68-5362-4579-91FD-24CA8AF270A9}">
      <dsp:nvSpPr>
        <dsp:cNvPr id="0" name=""/>
        <dsp:cNvSpPr/>
      </dsp:nvSpPr>
      <dsp:spPr>
        <a:xfrm>
          <a:off x="7021908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4321305"/>
        <a:ext cx="2126415" cy="7889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7A8A0-3935-4BD4-A1DA-CEB5DF5ABC42}">
      <dsp:nvSpPr>
        <dsp:cNvPr id="0" name=""/>
        <dsp:cNvSpPr/>
      </dsp:nvSpPr>
      <dsp:spPr>
        <a:xfrm>
          <a:off x="570452" y="0"/>
          <a:ext cx="628649" cy="6286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EDB9D-8973-492D-85B5-EEE6A4FB27C6}">
      <dsp:nvSpPr>
        <dsp:cNvPr id="0" name=""/>
        <dsp:cNvSpPr/>
      </dsp:nvSpPr>
      <dsp:spPr>
        <a:xfrm>
          <a:off x="633317" y="62864"/>
          <a:ext cx="502919" cy="502919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E9B22-D61E-4854-BDE2-622AB9281AF7}">
      <dsp:nvSpPr>
        <dsp:cNvPr id="0" name=""/>
        <dsp:cNvSpPr/>
      </dsp:nvSpPr>
      <dsp:spPr>
        <a:xfrm>
          <a:off x="1330070" y="628649"/>
          <a:ext cx="1859754" cy="264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SAHARA Optionally Fully convertible Debenture (OFCD)</a:t>
          </a:r>
          <a:endParaRPr lang="en-US" sz="2100" kern="1200" dirty="0"/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C000"/>
              </a:solidFill>
            </a:rPr>
            <a:t>SEBI Permission….X</a:t>
          </a:r>
          <a:endParaRPr lang="en-US" sz="2100" kern="1200" dirty="0">
            <a:solidFill>
              <a:srgbClr val="FFC000"/>
            </a:solidFill>
          </a:endParaRPr>
        </a:p>
      </dsp:txBody>
      <dsp:txXfrm>
        <a:off x="1330070" y="628649"/>
        <a:ext cx="1859754" cy="2645565"/>
      </dsp:txXfrm>
    </dsp:sp>
    <dsp:sp modelId="{64C55C84-40B0-4AB4-A3B7-24FE233439A2}">
      <dsp:nvSpPr>
        <dsp:cNvPr id="0" name=""/>
        <dsp:cNvSpPr/>
      </dsp:nvSpPr>
      <dsp:spPr>
        <a:xfrm>
          <a:off x="1330070" y="0"/>
          <a:ext cx="1859754" cy="628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2008-11</a:t>
          </a:r>
          <a:endParaRPr lang="en-US" sz="2100" kern="1200" dirty="0"/>
        </a:p>
      </dsp:txBody>
      <dsp:txXfrm>
        <a:off x="1330070" y="0"/>
        <a:ext cx="1859754" cy="628649"/>
      </dsp:txXfrm>
    </dsp:sp>
    <dsp:sp modelId="{00D9E87D-C603-4C51-977A-366C950DF2F1}">
      <dsp:nvSpPr>
        <dsp:cNvPr id="0" name=""/>
        <dsp:cNvSpPr/>
      </dsp:nvSpPr>
      <dsp:spPr>
        <a:xfrm>
          <a:off x="3320793" y="0"/>
          <a:ext cx="628649" cy="6286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156FA-852B-4C07-8894-0BECCF752A5F}">
      <dsp:nvSpPr>
        <dsp:cNvPr id="0" name=""/>
        <dsp:cNvSpPr/>
      </dsp:nvSpPr>
      <dsp:spPr>
        <a:xfrm>
          <a:off x="3383657" y="62864"/>
          <a:ext cx="502919" cy="502919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4F229-C492-4A9F-8EC2-ABC62EA9CC00}">
      <dsp:nvSpPr>
        <dsp:cNvPr id="0" name=""/>
        <dsp:cNvSpPr/>
      </dsp:nvSpPr>
      <dsp:spPr>
        <a:xfrm>
          <a:off x="4080410" y="628649"/>
          <a:ext cx="1859754" cy="264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SEBI: refund with 15%, untraceable account holder to Govt.</a:t>
          </a:r>
          <a:endParaRPr lang="en-US" sz="2100" kern="1200" dirty="0"/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SAT, SC upheld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-&gt;Bail in and out</a:t>
          </a:r>
          <a:endParaRPr lang="en-US" sz="2100" kern="1200" dirty="0"/>
        </a:p>
      </dsp:txBody>
      <dsp:txXfrm>
        <a:off x="4080410" y="628649"/>
        <a:ext cx="1859754" cy="2645565"/>
      </dsp:txXfrm>
    </dsp:sp>
    <dsp:sp modelId="{C523034B-7656-4C4D-B5F8-3B4D30622C6C}">
      <dsp:nvSpPr>
        <dsp:cNvPr id="0" name=""/>
        <dsp:cNvSpPr/>
      </dsp:nvSpPr>
      <dsp:spPr>
        <a:xfrm>
          <a:off x="4080410" y="0"/>
          <a:ext cx="1859754" cy="628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2011</a:t>
          </a:r>
          <a:endParaRPr lang="en-US" sz="2100" kern="1200" dirty="0"/>
        </a:p>
      </dsp:txBody>
      <dsp:txXfrm>
        <a:off x="4080410" y="0"/>
        <a:ext cx="1859754" cy="628649"/>
      </dsp:txXfrm>
    </dsp:sp>
    <dsp:sp modelId="{48F02A0F-2665-40F8-BDF3-5F53B175E60F}">
      <dsp:nvSpPr>
        <dsp:cNvPr id="0" name=""/>
        <dsp:cNvSpPr/>
      </dsp:nvSpPr>
      <dsp:spPr>
        <a:xfrm>
          <a:off x="6071133" y="0"/>
          <a:ext cx="628649" cy="6286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1C339-CCE5-4EBB-82B7-79D32507C8F4}">
      <dsp:nvSpPr>
        <dsp:cNvPr id="0" name=""/>
        <dsp:cNvSpPr/>
      </dsp:nvSpPr>
      <dsp:spPr>
        <a:xfrm>
          <a:off x="6133998" y="62864"/>
          <a:ext cx="502919" cy="502919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F5FA1-495B-4848-83DA-7FB9C883654E}">
      <dsp:nvSpPr>
        <dsp:cNvPr id="0" name=""/>
        <dsp:cNvSpPr/>
      </dsp:nvSpPr>
      <dsp:spPr>
        <a:xfrm>
          <a:off x="6830751" y="628649"/>
          <a:ext cx="1859754" cy="2645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Powers to Search seizure arrest similar to Income Tax.</a:t>
          </a:r>
          <a:endParaRPr lang="en-US" sz="2100" kern="1200" dirty="0"/>
        </a:p>
      </dsp:txBody>
      <dsp:txXfrm>
        <a:off x="6830751" y="628649"/>
        <a:ext cx="1859754" cy="2645565"/>
      </dsp:txXfrm>
    </dsp:sp>
    <dsp:sp modelId="{168B908A-15D3-42A6-A62F-B0CBF9EA4990}">
      <dsp:nvSpPr>
        <dsp:cNvPr id="0" name=""/>
        <dsp:cNvSpPr/>
      </dsp:nvSpPr>
      <dsp:spPr>
        <a:xfrm>
          <a:off x="6830751" y="0"/>
          <a:ext cx="1859754" cy="628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2014 amendment </a:t>
          </a:r>
          <a:endParaRPr lang="en-US" sz="2100" kern="1200" dirty="0"/>
        </a:p>
      </dsp:txBody>
      <dsp:txXfrm>
        <a:off x="6830751" y="0"/>
        <a:ext cx="1859754" cy="62864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5605E-0DBD-432E-A197-6E42AD6905A3}">
      <dsp:nvSpPr>
        <dsp:cNvPr id="0" name=""/>
        <dsp:cNvSpPr/>
      </dsp:nvSpPr>
      <dsp:spPr>
        <a:xfrm>
          <a:off x="37" y="1040"/>
          <a:ext cx="3572296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2015</a:t>
          </a:r>
          <a:endParaRPr lang="en-US" sz="3200" kern="1200" dirty="0"/>
        </a:p>
      </dsp:txBody>
      <dsp:txXfrm>
        <a:off x="37" y="1040"/>
        <a:ext cx="3572296" cy="720000"/>
      </dsp:txXfrm>
    </dsp:sp>
    <dsp:sp modelId="{4A3080B5-025B-48A8-AC60-BCF129E3D1F4}">
      <dsp:nvSpPr>
        <dsp:cNvPr id="0" name=""/>
        <dsp:cNvSpPr/>
      </dsp:nvSpPr>
      <dsp:spPr>
        <a:xfrm>
          <a:off x="37" y="721040"/>
          <a:ext cx="3572296" cy="12695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Forward Market Commission merged after NSEL commodity scam.</a:t>
          </a:r>
          <a:endParaRPr lang="en-US" sz="2400" kern="1200" dirty="0"/>
        </a:p>
      </dsp:txBody>
      <dsp:txXfrm>
        <a:off x="37" y="721040"/>
        <a:ext cx="3572296" cy="1269562"/>
      </dsp:txXfrm>
    </dsp:sp>
    <dsp:sp modelId="{DA69ECB7-4DEE-4072-A130-12FD7F47F676}">
      <dsp:nvSpPr>
        <dsp:cNvPr id="0" name=""/>
        <dsp:cNvSpPr/>
      </dsp:nvSpPr>
      <dsp:spPr>
        <a:xfrm>
          <a:off x="4072455" y="1040"/>
          <a:ext cx="3572296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2017</a:t>
          </a:r>
          <a:endParaRPr lang="en-US" sz="3200" kern="1200" dirty="0"/>
        </a:p>
      </dsp:txBody>
      <dsp:txXfrm>
        <a:off x="4072455" y="1040"/>
        <a:ext cx="3572296" cy="720000"/>
      </dsp:txXfrm>
    </dsp:sp>
    <dsp:sp modelId="{04F2A9E7-84EB-431B-9486-891539D7B08D}">
      <dsp:nvSpPr>
        <dsp:cNvPr id="0" name=""/>
        <dsp:cNvSpPr/>
      </dsp:nvSpPr>
      <dsp:spPr>
        <a:xfrm>
          <a:off x="4072455" y="721040"/>
          <a:ext cx="3572296" cy="12695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Chief Ajay </a:t>
          </a:r>
          <a:r>
            <a:rPr lang="en-US" sz="2400" kern="1200" dirty="0" err="1" smtClean="0"/>
            <a:t>Tyagi</a:t>
          </a:r>
          <a:r>
            <a:rPr lang="en-US" sz="2400" kern="1200" dirty="0" smtClean="0"/>
            <a:t> (IAS) for </a:t>
          </a:r>
          <a:r>
            <a:rPr lang="en-US" sz="2400" u="sng" kern="1200" dirty="0" smtClean="0"/>
            <a:t>5 YEARS</a:t>
          </a:r>
          <a:endParaRPr lang="en-US" sz="2400" u="sng" kern="1200" dirty="0"/>
        </a:p>
      </dsp:txBody>
      <dsp:txXfrm>
        <a:off x="4072455" y="721040"/>
        <a:ext cx="3572296" cy="126956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0CDE3-93F4-4F6F-8440-F60435C9BE64}">
      <dsp:nvSpPr>
        <dsp:cNvPr id="0" name=""/>
        <dsp:cNvSpPr/>
      </dsp:nvSpPr>
      <dsp:spPr>
        <a:xfrm>
          <a:off x="964743" y="710863"/>
          <a:ext cx="1807483" cy="120559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Castor seeds, cotton, wheat, basmati </a:t>
          </a:r>
          <a:endParaRPr lang="en-US" sz="2000" i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53940" y="710863"/>
        <a:ext cx="1518286" cy="1205591"/>
      </dsp:txXfrm>
    </dsp:sp>
    <dsp:sp modelId="{5ADE98A4-A0B7-4990-91DB-556B85606505}">
      <dsp:nvSpPr>
        <dsp:cNvPr id="0" name=""/>
        <dsp:cNvSpPr/>
      </dsp:nvSpPr>
      <dsp:spPr>
        <a:xfrm>
          <a:off x="751" y="228867"/>
          <a:ext cx="1204989" cy="12049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AGRI: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7218" y="405334"/>
        <a:ext cx="852055" cy="852055"/>
      </dsp:txXfrm>
    </dsp:sp>
    <dsp:sp modelId="{5D84D1A0-A657-45E0-9002-A9210A196185}">
      <dsp:nvSpPr>
        <dsp:cNvPr id="0" name=""/>
        <dsp:cNvSpPr/>
      </dsp:nvSpPr>
      <dsp:spPr>
        <a:xfrm>
          <a:off x="3977216" y="710863"/>
          <a:ext cx="1807483" cy="120559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Aluminum, gold, silver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66413" y="710863"/>
        <a:ext cx="1518286" cy="1205591"/>
      </dsp:txXfrm>
    </dsp:sp>
    <dsp:sp modelId="{9C386055-38F7-4984-98A8-11330930F0EE}">
      <dsp:nvSpPr>
        <dsp:cNvPr id="0" name=""/>
        <dsp:cNvSpPr/>
      </dsp:nvSpPr>
      <dsp:spPr>
        <a:xfrm>
          <a:off x="3013224" y="228867"/>
          <a:ext cx="1204989" cy="12049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METAL: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89691" y="405334"/>
        <a:ext cx="852055" cy="852055"/>
      </dsp:txXfrm>
    </dsp:sp>
    <dsp:sp modelId="{1C4F628B-40A7-49AB-A41B-DABECF9460C8}">
      <dsp:nvSpPr>
        <dsp:cNvPr id="0" name=""/>
        <dsp:cNvSpPr/>
      </dsp:nvSpPr>
      <dsp:spPr>
        <a:xfrm>
          <a:off x="6989689" y="710863"/>
          <a:ext cx="1807483" cy="120559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Oil, coal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278886" y="710863"/>
        <a:ext cx="1518286" cy="1205591"/>
      </dsp:txXfrm>
    </dsp:sp>
    <dsp:sp modelId="{451D5D84-F7C9-47A2-88C9-B2E1251F551E}">
      <dsp:nvSpPr>
        <dsp:cNvPr id="0" name=""/>
        <dsp:cNvSpPr/>
      </dsp:nvSpPr>
      <dsp:spPr>
        <a:xfrm>
          <a:off x="6025697" y="228867"/>
          <a:ext cx="1204989" cy="12049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ENERGY: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202164" y="405334"/>
        <a:ext cx="852055" cy="85205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DF2C6-2665-490F-B4AD-0C39CE9E789C}">
      <dsp:nvSpPr>
        <dsp:cNvPr id="0" name=""/>
        <dsp:cNvSpPr/>
      </dsp:nvSpPr>
      <dsp:spPr>
        <a:xfrm>
          <a:off x="0" y="0"/>
          <a:ext cx="4958861" cy="19937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Zahir</a:t>
          </a:r>
          <a:r>
            <a:rPr lang="en-US" sz="3400" kern="1200" dirty="0" smtClean="0"/>
            <a:t> Rana (2003)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11% monthly return on Remo marketing (MLM)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Jailed and released.</a:t>
          </a:r>
          <a:endParaRPr lang="en-US" sz="2700" kern="1200" dirty="0"/>
        </a:p>
      </dsp:txBody>
      <dsp:txXfrm>
        <a:off x="1191149" y="0"/>
        <a:ext cx="3767712" cy="1993774"/>
      </dsp:txXfrm>
    </dsp:sp>
    <dsp:sp modelId="{412778E1-921C-49CB-9C1A-D729F09B6221}">
      <dsp:nvSpPr>
        <dsp:cNvPr id="0" name=""/>
        <dsp:cNvSpPr/>
      </dsp:nvSpPr>
      <dsp:spPr>
        <a:xfrm>
          <a:off x="106850" y="298212"/>
          <a:ext cx="1176827" cy="139734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C3992-4811-4754-B4BA-D9698384FC38}">
      <dsp:nvSpPr>
        <dsp:cNvPr id="0" name=""/>
        <dsp:cNvSpPr/>
      </dsp:nvSpPr>
      <dsp:spPr>
        <a:xfrm>
          <a:off x="0" y="2193151"/>
          <a:ext cx="4958861" cy="19937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Ashok Jadeja (2009)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Mataa-ji</a:t>
          </a:r>
          <a:r>
            <a:rPr lang="en-US" sz="2700" kern="1200" dirty="0" smtClean="0"/>
            <a:t> in his dream, promising double money.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550 crore</a:t>
          </a:r>
          <a:endParaRPr lang="en-US" sz="2700" kern="1200" dirty="0"/>
        </a:p>
      </dsp:txBody>
      <dsp:txXfrm>
        <a:off x="1191149" y="2193151"/>
        <a:ext cx="3767712" cy="1993774"/>
      </dsp:txXfrm>
    </dsp:sp>
    <dsp:sp modelId="{73177E80-B371-40D9-B2E5-7B2107E88B28}">
      <dsp:nvSpPr>
        <dsp:cNvPr id="0" name=""/>
        <dsp:cNvSpPr/>
      </dsp:nvSpPr>
      <dsp:spPr>
        <a:xfrm>
          <a:off x="106850" y="2491364"/>
          <a:ext cx="1176827" cy="139734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7D61-B6AC-4B5A-9564-0183DD3C52C6}">
      <dsp:nvSpPr>
        <dsp:cNvPr id="0" name=""/>
        <dsp:cNvSpPr/>
      </dsp:nvSpPr>
      <dsp:spPr>
        <a:xfrm>
          <a:off x="427507" y="249403"/>
          <a:ext cx="3347353" cy="3347353"/>
        </a:xfrm>
        <a:prstGeom prst="circularArrow">
          <a:avLst>
            <a:gd name="adj1" fmla="val 5544"/>
            <a:gd name="adj2" fmla="val 330680"/>
            <a:gd name="adj3" fmla="val 13895889"/>
            <a:gd name="adj4" fmla="val 17313379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6ECC2-28D4-4207-97FE-5415B9688C18}">
      <dsp:nvSpPr>
        <dsp:cNvPr id="0" name=""/>
        <dsp:cNvSpPr/>
      </dsp:nvSpPr>
      <dsp:spPr>
        <a:xfrm>
          <a:off x="1358382" y="266336"/>
          <a:ext cx="1485603" cy="7428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Poverty</a:t>
          </a:r>
          <a:endParaRPr lang="en-US" sz="1900" kern="1200" dirty="0"/>
        </a:p>
      </dsp:txBody>
      <dsp:txXfrm>
        <a:off x="1394643" y="302597"/>
        <a:ext cx="1413081" cy="670279"/>
      </dsp:txXfrm>
    </dsp:sp>
    <dsp:sp modelId="{8683A45C-332E-417C-A44B-AFE672A39F7E}">
      <dsp:nvSpPr>
        <dsp:cNvPr id="0" name=""/>
        <dsp:cNvSpPr/>
      </dsp:nvSpPr>
      <dsp:spPr>
        <a:xfrm>
          <a:off x="2715961" y="1252674"/>
          <a:ext cx="1485603" cy="7428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Lure of quick return</a:t>
          </a:r>
          <a:endParaRPr lang="en-US" sz="1900" kern="1200" dirty="0"/>
        </a:p>
      </dsp:txBody>
      <dsp:txXfrm>
        <a:off x="2752222" y="1288935"/>
        <a:ext cx="1413081" cy="670279"/>
      </dsp:txXfrm>
    </dsp:sp>
    <dsp:sp modelId="{7574C7B5-E90C-485B-9307-76508E3C2212}">
      <dsp:nvSpPr>
        <dsp:cNvPr id="0" name=""/>
        <dsp:cNvSpPr/>
      </dsp:nvSpPr>
      <dsp:spPr>
        <a:xfrm>
          <a:off x="2197412" y="2848604"/>
          <a:ext cx="1485603" cy="7428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Scam</a:t>
          </a:r>
          <a:endParaRPr lang="en-US" sz="1900" kern="1200" dirty="0"/>
        </a:p>
      </dsp:txBody>
      <dsp:txXfrm>
        <a:off x="2233673" y="2884865"/>
        <a:ext cx="1413081" cy="670279"/>
      </dsp:txXfrm>
    </dsp:sp>
    <dsp:sp modelId="{DD802F8B-198D-4B91-A8FC-3FE665DC2D66}">
      <dsp:nvSpPr>
        <dsp:cNvPr id="0" name=""/>
        <dsp:cNvSpPr/>
      </dsp:nvSpPr>
      <dsp:spPr>
        <a:xfrm>
          <a:off x="519353" y="2848604"/>
          <a:ext cx="1485603" cy="7428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Money </a:t>
          </a:r>
          <a:r>
            <a:rPr lang="en-US" sz="1900" kern="1200" dirty="0" smtClean="0"/>
            <a:t>Multiplier</a:t>
          </a:r>
          <a:endParaRPr lang="en-US" sz="1900" kern="1200" dirty="0"/>
        </a:p>
      </dsp:txBody>
      <dsp:txXfrm>
        <a:off x="555614" y="2884865"/>
        <a:ext cx="1413081" cy="670279"/>
      </dsp:txXfrm>
    </dsp:sp>
    <dsp:sp modelId="{3AE640A7-95FB-4BD0-81B3-5E07FBBCDA3F}">
      <dsp:nvSpPr>
        <dsp:cNvPr id="0" name=""/>
        <dsp:cNvSpPr/>
      </dsp:nvSpPr>
      <dsp:spPr>
        <a:xfrm>
          <a:off x="804" y="1252674"/>
          <a:ext cx="1485603" cy="7428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High Inflation, Low Growth</a:t>
          </a:r>
          <a:endParaRPr lang="en-US" sz="1900" kern="1200" dirty="0"/>
        </a:p>
      </dsp:txBody>
      <dsp:txXfrm>
        <a:off x="37065" y="1288935"/>
        <a:ext cx="1413081" cy="67027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D1966-61C6-4AD9-962B-39EEFC9914F9}">
      <dsp:nvSpPr>
        <dsp:cNvPr id="0" name=""/>
        <dsp:cNvSpPr/>
      </dsp:nvSpPr>
      <dsp:spPr>
        <a:xfrm>
          <a:off x="3331521" y="1473493"/>
          <a:ext cx="1067441" cy="771644"/>
        </a:xfrm>
        <a:custGeom>
          <a:avLst/>
          <a:gdLst/>
          <a:ahLst/>
          <a:cxnLst/>
          <a:rect l="0" t="0" r="0" b="0"/>
          <a:pathLst>
            <a:path>
              <a:moveTo>
                <a:pt x="1067441" y="0"/>
              </a:moveTo>
              <a:lnTo>
                <a:pt x="1067441" y="771644"/>
              </a:lnTo>
              <a:lnTo>
                <a:pt x="0" y="771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A0447-F40A-46FA-BD01-E32D73403046}">
      <dsp:nvSpPr>
        <dsp:cNvPr id="0" name=""/>
        <dsp:cNvSpPr/>
      </dsp:nvSpPr>
      <dsp:spPr>
        <a:xfrm>
          <a:off x="4398962" y="1473493"/>
          <a:ext cx="3112298" cy="2366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6300"/>
              </a:lnTo>
              <a:lnTo>
                <a:pt x="3112298" y="2096300"/>
              </a:lnTo>
              <a:lnTo>
                <a:pt x="3112298" y="23663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17EF0-561A-4337-8B36-0D2B03240D1D}">
      <dsp:nvSpPr>
        <dsp:cNvPr id="0" name=""/>
        <dsp:cNvSpPr/>
      </dsp:nvSpPr>
      <dsp:spPr>
        <a:xfrm>
          <a:off x="4353242" y="1473493"/>
          <a:ext cx="91440" cy="2366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663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535D8-2440-4286-BA10-764EBE6DD976}">
      <dsp:nvSpPr>
        <dsp:cNvPr id="0" name=""/>
        <dsp:cNvSpPr/>
      </dsp:nvSpPr>
      <dsp:spPr>
        <a:xfrm>
          <a:off x="1286664" y="1473493"/>
          <a:ext cx="3112298" cy="2366375"/>
        </a:xfrm>
        <a:custGeom>
          <a:avLst/>
          <a:gdLst/>
          <a:ahLst/>
          <a:cxnLst/>
          <a:rect l="0" t="0" r="0" b="0"/>
          <a:pathLst>
            <a:path>
              <a:moveTo>
                <a:pt x="3112298" y="0"/>
              </a:moveTo>
              <a:lnTo>
                <a:pt x="3112298" y="2096300"/>
              </a:lnTo>
              <a:lnTo>
                <a:pt x="0" y="2096300"/>
              </a:lnTo>
              <a:lnTo>
                <a:pt x="0" y="23663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5E631-4C93-43DD-B9AA-BF0AE3A951A0}">
      <dsp:nvSpPr>
        <dsp:cNvPr id="0" name=""/>
        <dsp:cNvSpPr/>
      </dsp:nvSpPr>
      <dsp:spPr>
        <a:xfrm>
          <a:off x="3755925" y="187420"/>
          <a:ext cx="1286073" cy="128607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E7FD5-3DBE-4528-BF4D-DB9DE6C6BC86}">
      <dsp:nvSpPr>
        <dsp:cNvPr id="0" name=""/>
        <dsp:cNvSpPr/>
      </dsp:nvSpPr>
      <dsp:spPr>
        <a:xfrm>
          <a:off x="3755925" y="187420"/>
          <a:ext cx="1286073" cy="128607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C29D6-149A-4CC5-9F69-315100AED40A}">
      <dsp:nvSpPr>
        <dsp:cNvPr id="0" name=""/>
        <dsp:cNvSpPr/>
      </dsp:nvSpPr>
      <dsp:spPr>
        <a:xfrm>
          <a:off x="3112888" y="418913"/>
          <a:ext cx="2572147" cy="8230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FM</a:t>
          </a:r>
          <a:endParaRPr lang="en-US" sz="5700" kern="1200" dirty="0"/>
        </a:p>
      </dsp:txBody>
      <dsp:txXfrm>
        <a:off x="3112888" y="418913"/>
        <a:ext cx="2572147" cy="823087"/>
      </dsp:txXfrm>
    </dsp:sp>
    <dsp:sp modelId="{5BB851C5-3B10-4CA3-8C7E-ED0400ACBC8B}">
      <dsp:nvSpPr>
        <dsp:cNvPr id="0" name=""/>
        <dsp:cNvSpPr/>
      </dsp:nvSpPr>
      <dsp:spPr>
        <a:xfrm>
          <a:off x="643627" y="3839869"/>
          <a:ext cx="1286073" cy="128607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7D9A5-7613-479F-A9F2-54FBA1EEEC4C}">
      <dsp:nvSpPr>
        <dsp:cNvPr id="0" name=""/>
        <dsp:cNvSpPr/>
      </dsp:nvSpPr>
      <dsp:spPr>
        <a:xfrm>
          <a:off x="643627" y="3839869"/>
          <a:ext cx="1286073" cy="128607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E0276-149C-4790-A6B6-512B92A564C8}">
      <dsp:nvSpPr>
        <dsp:cNvPr id="0" name=""/>
        <dsp:cNvSpPr/>
      </dsp:nvSpPr>
      <dsp:spPr>
        <a:xfrm>
          <a:off x="590" y="4071362"/>
          <a:ext cx="2572147" cy="8230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SEBI</a:t>
          </a:r>
          <a:endParaRPr lang="en-US" sz="5700" kern="1200" dirty="0"/>
        </a:p>
      </dsp:txBody>
      <dsp:txXfrm>
        <a:off x="590" y="4071362"/>
        <a:ext cx="2572147" cy="823087"/>
      </dsp:txXfrm>
    </dsp:sp>
    <dsp:sp modelId="{80820682-581F-4ED5-B1C2-CB596F3107FF}">
      <dsp:nvSpPr>
        <dsp:cNvPr id="0" name=""/>
        <dsp:cNvSpPr/>
      </dsp:nvSpPr>
      <dsp:spPr>
        <a:xfrm>
          <a:off x="3755925" y="3839869"/>
          <a:ext cx="1286073" cy="128607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5CC46-1043-43AE-BCF0-68E39769396B}">
      <dsp:nvSpPr>
        <dsp:cNvPr id="0" name=""/>
        <dsp:cNvSpPr/>
      </dsp:nvSpPr>
      <dsp:spPr>
        <a:xfrm>
          <a:off x="3755925" y="3839869"/>
          <a:ext cx="1286073" cy="128607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E9838-029F-4D62-BAB5-E3585A76F4E3}">
      <dsp:nvSpPr>
        <dsp:cNvPr id="0" name=""/>
        <dsp:cNvSpPr/>
      </dsp:nvSpPr>
      <dsp:spPr>
        <a:xfrm>
          <a:off x="3112888" y="4071362"/>
          <a:ext cx="2572147" cy="8230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IRDA</a:t>
          </a:r>
          <a:endParaRPr lang="en-US" sz="5700" kern="1200" dirty="0"/>
        </a:p>
      </dsp:txBody>
      <dsp:txXfrm>
        <a:off x="3112888" y="4071362"/>
        <a:ext cx="2572147" cy="823087"/>
      </dsp:txXfrm>
    </dsp:sp>
    <dsp:sp modelId="{56170B1A-BC01-40B6-8E2F-4FDE6D778166}">
      <dsp:nvSpPr>
        <dsp:cNvPr id="0" name=""/>
        <dsp:cNvSpPr/>
      </dsp:nvSpPr>
      <dsp:spPr>
        <a:xfrm>
          <a:off x="6868223" y="3839869"/>
          <a:ext cx="1286073" cy="128607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0945F-59E8-4A0D-B961-9CE8EC84D82E}">
      <dsp:nvSpPr>
        <dsp:cNvPr id="0" name=""/>
        <dsp:cNvSpPr/>
      </dsp:nvSpPr>
      <dsp:spPr>
        <a:xfrm>
          <a:off x="6868223" y="3839869"/>
          <a:ext cx="1286073" cy="128607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D7ABB-9BC2-40D3-9D12-B094ADAF1083}">
      <dsp:nvSpPr>
        <dsp:cNvPr id="0" name=""/>
        <dsp:cNvSpPr/>
      </dsp:nvSpPr>
      <dsp:spPr>
        <a:xfrm>
          <a:off x="6225187" y="4071362"/>
          <a:ext cx="2572147" cy="8230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PFRDA</a:t>
          </a:r>
          <a:endParaRPr lang="en-US" sz="5700" kern="1200" dirty="0"/>
        </a:p>
      </dsp:txBody>
      <dsp:txXfrm>
        <a:off x="6225187" y="4071362"/>
        <a:ext cx="2572147" cy="823087"/>
      </dsp:txXfrm>
    </dsp:sp>
    <dsp:sp modelId="{A897FCAA-05A7-46AB-96D1-82497F84098F}">
      <dsp:nvSpPr>
        <dsp:cNvPr id="0" name=""/>
        <dsp:cNvSpPr/>
      </dsp:nvSpPr>
      <dsp:spPr>
        <a:xfrm>
          <a:off x="2199776" y="2013644"/>
          <a:ext cx="1286073" cy="128607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F22F21-2533-41F9-BA4C-494082A5491D}">
      <dsp:nvSpPr>
        <dsp:cNvPr id="0" name=""/>
        <dsp:cNvSpPr/>
      </dsp:nvSpPr>
      <dsp:spPr>
        <a:xfrm>
          <a:off x="2199776" y="2013644"/>
          <a:ext cx="1286073" cy="128607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5F522-5A45-4F9D-A70D-3FFDDDF2E8C9}">
      <dsp:nvSpPr>
        <dsp:cNvPr id="0" name=""/>
        <dsp:cNvSpPr/>
      </dsp:nvSpPr>
      <dsp:spPr>
        <a:xfrm>
          <a:off x="1556739" y="2245137"/>
          <a:ext cx="2572147" cy="8230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RBI</a:t>
          </a:r>
          <a:endParaRPr lang="en-US" sz="5700" kern="1200" dirty="0"/>
        </a:p>
      </dsp:txBody>
      <dsp:txXfrm>
        <a:off x="1556739" y="2245137"/>
        <a:ext cx="2572147" cy="8230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EB98D-92A7-4DED-8A23-99D323444FEA}">
      <dsp:nvSpPr>
        <dsp:cNvPr id="0" name=""/>
        <dsp:cNvSpPr/>
      </dsp:nvSpPr>
      <dsp:spPr>
        <a:xfrm>
          <a:off x="556" y="260475"/>
          <a:ext cx="2171549" cy="13029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Coordination</a:t>
          </a:r>
          <a:endParaRPr lang="en-US" sz="2800" kern="1200" dirty="0"/>
        </a:p>
      </dsp:txBody>
      <dsp:txXfrm>
        <a:off x="556" y="260475"/>
        <a:ext cx="2171549" cy="1302929"/>
      </dsp:txXfrm>
    </dsp:sp>
    <dsp:sp modelId="{83D6C506-130F-4269-BBDD-BC66456FA41E}">
      <dsp:nvSpPr>
        <dsp:cNvPr id="0" name=""/>
        <dsp:cNvSpPr/>
      </dsp:nvSpPr>
      <dsp:spPr>
        <a:xfrm>
          <a:off x="2389260" y="260475"/>
          <a:ext cx="2171549" cy="13029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Consultation</a:t>
          </a:r>
          <a:endParaRPr lang="en-US" sz="2800" kern="1200" dirty="0"/>
        </a:p>
      </dsp:txBody>
      <dsp:txXfrm>
        <a:off x="2389260" y="260475"/>
        <a:ext cx="2171549" cy="1302929"/>
      </dsp:txXfrm>
    </dsp:sp>
    <dsp:sp modelId="{ED7712DE-FAD7-4676-A346-14319041B678}">
      <dsp:nvSpPr>
        <dsp:cNvPr id="0" name=""/>
        <dsp:cNvSpPr/>
      </dsp:nvSpPr>
      <dsp:spPr>
        <a:xfrm>
          <a:off x="1194908" y="1780560"/>
          <a:ext cx="2171549" cy="13029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Literacy</a:t>
          </a:r>
          <a:endParaRPr lang="en-US" sz="2800" kern="1200" dirty="0"/>
        </a:p>
      </dsp:txBody>
      <dsp:txXfrm>
        <a:off x="1194908" y="1780560"/>
        <a:ext cx="2171549" cy="130292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4DFA9-40EA-4796-B51F-E4D5284B8A8D}">
      <dsp:nvSpPr>
        <dsp:cNvPr id="0" name=""/>
        <dsp:cNvSpPr/>
      </dsp:nvSpPr>
      <dsp:spPr>
        <a:xfrm>
          <a:off x="4468" y="335494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3612-E4C7-4B0C-9D46-3DFB65FD6C06}">
      <dsp:nvSpPr>
        <dsp:cNvPr id="0" name=""/>
        <dsp:cNvSpPr/>
      </dsp:nvSpPr>
      <dsp:spPr>
        <a:xfrm>
          <a:off x="4468" y="1800594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1800594"/>
        <a:ext cx="2126415" cy="788900"/>
      </dsp:txXfrm>
    </dsp:sp>
    <dsp:sp modelId="{FF6176CA-B3C9-479D-86DD-F35678D6C01F}">
      <dsp:nvSpPr>
        <dsp:cNvPr id="0" name=""/>
        <dsp:cNvSpPr/>
      </dsp:nvSpPr>
      <dsp:spPr>
        <a:xfrm>
          <a:off x="2343615" y="335494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695FB-A3BE-4DE4-A5C4-F280F32C5459}">
      <dsp:nvSpPr>
        <dsp:cNvPr id="0" name=""/>
        <dsp:cNvSpPr/>
      </dsp:nvSpPr>
      <dsp:spPr>
        <a:xfrm>
          <a:off x="2343615" y="1800594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1800594"/>
        <a:ext cx="2126415" cy="788900"/>
      </dsp:txXfrm>
    </dsp:sp>
    <dsp:sp modelId="{D22EB30C-7667-4F83-A74C-F8A1FF46C480}">
      <dsp:nvSpPr>
        <dsp:cNvPr id="0" name=""/>
        <dsp:cNvSpPr/>
      </dsp:nvSpPr>
      <dsp:spPr>
        <a:xfrm>
          <a:off x="4785765" y="335494"/>
          <a:ext cx="1920408" cy="1465100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E3FF7-3317-4963-A821-74869F1C6381}">
      <dsp:nvSpPr>
        <dsp:cNvPr id="0" name=""/>
        <dsp:cNvSpPr/>
      </dsp:nvSpPr>
      <dsp:spPr>
        <a:xfrm>
          <a:off x="4682761" y="1800594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1800594"/>
        <a:ext cx="2126415" cy="788900"/>
      </dsp:txXfrm>
    </dsp:sp>
    <dsp:sp modelId="{0DEC6CA7-6F93-4E4E-A96F-890A28878F25}">
      <dsp:nvSpPr>
        <dsp:cNvPr id="0" name=""/>
        <dsp:cNvSpPr/>
      </dsp:nvSpPr>
      <dsp:spPr>
        <a:xfrm>
          <a:off x="7252231" y="335494"/>
          <a:ext cx="1665770" cy="1465100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15738-6F2E-4B10-804A-C3C185AC450B}">
      <dsp:nvSpPr>
        <dsp:cNvPr id="0" name=""/>
        <dsp:cNvSpPr/>
      </dsp:nvSpPr>
      <dsp:spPr>
        <a:xfrm>
          <a:off x="7021908" y="1800594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1800594"/>
        <a:ext cx="2126415" cy="788900"/>
      </dsp:txXfrm>
    </dsp:sp>
    <dsp:sp modelId="{64421D36-0638-4CBA-9321-4513D9877EB1}">
      <dsp:nvSpPr>
        <dsp:cNvPr id="0" name=""/>
        <dsp:cNvSpPr/>
      </dsp:nvSpPr>
      <dsp:spPr>
        <a:xfrm>
          <a:off x="87100" y="2802136"/>
          <a:ext cx="1961150" cy="1465100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ED663-079D-4FD3-9E15-C6F2BBF7EF9D}">
      <dsp:nvSpPr>
        <dsp:cNvPr id="0" name=""/>
        <dsp:cNvSpPr/>
      </dsp:nvSpPr>
      <dsp:spPr>
        <a:xfrm>
          <a:off x="4468" y="4267237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4267237"/>
        <a:ext cx="2126415" cy="788900"/>
      </dsp:txXfrm>
    </dsp:sp>
    <dsp:sp modelId="{2A9EB252-9A7D-4B64-84F1-6587D40CB684}">
      <dsp:nvSpPr>
        <dsp:cNvPr id="0" name=""/>
        <dsp:cNvSpPr/>
      </dsp:nvSpPr>
      <dsp:spPr>
        <a:xfrm>
          <a:off x="2343615" y="2802136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E76A2-BCEC-47ED-9433-5873ABACFE04}">
      <dsp:nvSpPr>
        <dsp:cNvPr id="0" name=""/>
        <dsp:cNvSpPr/>
      </dsp:nvSpPr>
      <dsp:spPr>
        <a:xfrm>
          <a:off x="2343615" y="4267237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4267237"/>
        <a:ext cx="2126415" cy="788900"/>
      </dsp:txXfrm>
    </dsp:sp>
    <dsp:sp modelId="{36882F3D-4D9D-4038-ABF4-E27286440033}">
      <dsp:nvSpPr>
        <dsp:cNvPr id="0" name=""/>
        <dsp:cNvSpPr/>
      </dsp:nvSpPr>
      <dsp:spPr>
        <a:xfrm>
          <a:off x="4682761" y="2802136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0949A-99E9-4B55-9DBF-A396E1159C4F}">
      <dsp:nvSpPr>
        <dsp:cNvPr id="0" name=""/>
        <dsp:cNvSpPr/>
      </dsp:nvSpPr>
      <dsp:spPr>
        <a:xfrm>
          <a:off x="4682761" y="4267237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4267237"/>
        <a:ext cx="2126415" cy="788900"/>
      </dsp:txXfrm>
    </dsp:sp>
    <dsp:sp modelId="{77582C9D-AF10-44CC-BA18-7B1C2EB052ED}">
      <dsp:nvSpPr>
        <dsp:cNvPr id="0" name=""/>
        <dsp:cNvSpPr/>
      </dsp:nvSpPr>
      <dsp:spPr>
        <a:xfrm>
          <a:off x="7080278" y="2802136"/>
          <a:ext cx="2009675" cy="1465100"/>
        </a:xfrm>
        <a:prstGeom prst="round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17C68-5362-4579-91FD-24CA8AF270A9}">
      <dsp:nvSpPr>
        <dsp:cNvPr id="0" name=""/>
        <dsp:cNvSpPr/>
      </dsp:nvSpPr>
      <dsp:spPr>
        <a:xfrm>
          <a:off x="7021908" y="4267237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4267237"/>
        <a:ext cx="2126415" cy="788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2E57A-EC73-4D68-BC13-A04532F6566B}">
      <dsp:nvSpPr>
        <dsp:cNvPr id="0" name=""/>
        <dsp:cNvSpPr/>
      </dsp:nvSpPr>
      <dsp:spPr>
        <a:xfrm>
          <a:off x="5045647" y="2444680"/>
          <a:ext cx="475672" cy="236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2294"/>
              </a:lnTo>
              <a:lnTo>
                <a:pt x="475672" y="236229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F25C8-280F-46A4-BBCF-4C51998B0639}">
      <dsp:nvSpPr>
        <dsp:cNvPr id="0" name=""/>
        <dsp:cNvSpPr/>
      </dsp:nvSpPr>
      <dsp:spPr>
        <a:xfrm>
          <a:off x="5045647" y="2444680"/>
          <a:ext cx="475672" cy="928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765"/>
              </a:lnTo>
              <a:lnTo>
                <a:pt x="475672" y="92876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6E419-A394-4792-8D05-9B616E4300EC}">
      <dsp:nvSpPr>
        <dsp:cNvPr id="0" name=""/>
        <dsp:cNvSpPr/>
      </dsp:nvSpPr>
      <dsp:spPr>
        <a:xfrm>
          <a:off x="4398962" y="1011151"/>
          <a:ext cx="1915144" cy="42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00"/>
              </a:lnTo>
              <a:lnTo>
                <a:pt x="1915144" y="212000"/>
              </a:lnTo>
              <a:lnTo>
                <a:pt x="1915144" y="42400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8640B-95E1-4EE8-9FEA-ACB99C1FE074}">
      <dsp:nvSpPr>
        <dsp:cNvPr id="0" name=""/>
        <dsp:cNvSpPr/>
      </dsp:nvSpPr>
      <dsp:spPr>
        <a:xfrm>
          <a:off x="2601387" y="1011151"/>
          <a:ext cx="1797574" cy="424001"/>
        </a:xfrm>
        <a:custGeom>
          <a:avLst/>
          <a:gdLst/>
          <a:ahLst/>
          <a:cxnLst/>
          <a:rect l="0" t="0" r="0" b="0"/>
          <a:pathLst>
            <a:path>
              <a:moveTo>
                <a:pt x="1797574" y="0"/>
              </a:moveTo>
              <a:lnTo>
                <a:pt x="1797574" y="212000"/>
              </a:lnTo>
              <a:lnTo>
                <a:pt x="0" y="212000"/>
              </a:lnTo>
              <a:lnTo>
                <a:pt x="0" y="42400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DFF4F-F0FD-464B-BC8D-87C98163F76E}">
      <dsp:nvSpPr>
        <dsp:cNvPr id="0" name=""/>
        <dsp:cNvSpPr/>
      </dsp:nvSpPr>
      <dsp:spPr>
        <a:xfrm>
          <a:off x="2638457" y="1624"/>
          <a:ext cx="3521009" cy="100952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Financial Market</a:t>
          </a:r>
          <a:endParaRPr lang="en-US" sz="3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2638457" y="1624"/>
        <a:ext cx="3521009" cy="1009527"/>
      </dsp:txXfrm>
    </dsp:sp>
    <dsp:sp modelId="{B3CF5EFF-E956-47E4-A010-C402D7FE2ED7}">
      <dsp:nvSpPr>
        <dsp:cNvPr id="0" name=""/>
        <dsp:cNvSpPr/>
      </dsp:nvSpPr>
      <dsp:spPr>
        <a:xfrm>
          <a:off x="898244" y="1435153"/>
          <a:ext cx="3406287" cy="10095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Money Market</a:t>
          </a:r>
          <a:endParaRPr lang="en-US" sz="38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898244" y="1435153"/>
        <a:ext cx="3406287" cy="1009527"/>
      </dsp:txXfrm>
    </dsp:sp>
    <dsp:sp modelId="{96789728-D549-4373-937D-63D0D2C099CD}">
      <dsp:nvSpPr>
        <dsp:cNvPr id="0" name=""/>
        <dsp:cNvSpPr/>
      </dsp:nvSpPr>
      <dsp:spPr>
        <a:xfrm>
          <a:off x="4728532" y="1435153"/>
          <a:ext cx="3171148" cy="10095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Capital Market</a:t>
          </a:r>
          <a:endParaRPr lang="en-US" sz="3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4728532" y="1435153"/>
        <a:ext cx="3171148" cy="1009527"/>
      </dsp:txXfrm>
    </dsp:sp>
    <dsp:sp modelId="{64197F07-8635-4222-99BA-82519BE2A513}">
      <dsp:nvSpPr>
        <dsp:cNvPr id="0" name=""/>
        <dsp:cNvSpPr/>
      </dsp:nvSpPr>
      <dsp:spPr>
        <a:xfrm>
          <a:off x="5521319" y="2868682"/>
          <a:ext cx="2019055" cy="100952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Primary</a:t>
          </a:r>
          <a:endParaRPr lang="en-US" sz="3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5521319" y="2868682"/>
        <a:ext cx="2019055" cy="1009527"/>
      </dsp:txXfrm>
    </dsp:sp>
    <dsp:sp modelId="{79C4E884-41B2-4325-B9BC-BA595654B76D}">
      <dsp:nvSpPr>
        <dsp:cNvPr id="0" name=""/>
        <dsp:cNvSpPr/>
      </dsp:nvSpPr>
      <dsp:spPr>
        <a:xfrm>
          <a:off x="5521319" y="4302211"/>
          <a:ext cx="2019055" cy="100952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Secondary</a:t>
          </a:r>
          <a:endParaRPr lang="en-US" sz="3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5521319" y="4302211"/>
        <a:ext cx="2019055" cy="10095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2E57A-EC73-4D68-BC13-A04532F6566B}">
      <dsp:nvSpPr>
        <dsp:cNvPr id="0" name=""/>
        <dsp:cNvSpPr/>
      </dsp:nvSpPr>
      <dsp:spPr>
        <a:xfrm>
          <a:off x="5045647" y="2444680"/>
          <a:ext cx="475672" cy="236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2294"/>
              </a:lnTo>
              <a:lnTo>
                <a:pt x="475672" y="236229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F25C8-280F-46A4-BBCF-4C51998B0639}">
      <dsp:nvSpPr>
        <dsp:cNvPr id="0" name=""/>
        <dsp:cNvSpPr/>
      </dsp:nvSpPr>
      <dsp:spPr>
        <a:xfrm>
          <a:off x="5045647" y="2444680"/>
          <a:ext cx="475672" cy="928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765"/>
              </a:lnTo>
              <a:lnTo>
                <a:pt x="475672" y="92876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6E419-A394-4792-8D05-9B616E4300EC}">
      <dsp:nvSpPr>
        <dsp:cNvPr id="0" name=""/>
        <dsp:cNvSpPr/>
      </dsp:nvSpPr>
      <dsp:spPr>
        <a:xfrm>
          <a:off x="4398962" y="1011151"/>
          <a:ext cx="1915144" cy="42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00"/>
              </a:lnTo>
              <a:lnTo>
                <a:pt x="1915144" y="212000"/>
              </a:lnTo>
              <a:lnTo>
                <a:pt x="1915144" y="42400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8640B-95E1-4EE8-9FEA-ACB99C1FE074}">
      <dsp:nvSpPr>
        <dsp:cNvPr id="0" name=""/>
        <dsp:cNvSpPr/>
      </dsp:nvSpPr>
      <dsp:spPr>
        <a:xfrm>
          <a:off x="2601387" y="1011151"/>
          <a:ext cx="1797574" cy="424001"/>
        </a:xfrm>
        <a:custGeom>
          <a:avLst/>
          <a:gdLst/>
          <a:ahLst/>
          <a:cxnLst/>
          <a:rect l="0" t="0" r="0" b="0"/>
          <a:pathLst>
            <a:path>
              <a:moveTo>
                <a:pt x="1797574" y="0"/>
              </a:moveTo>
              <a:lnTo>
                <a:pt x="1797574" y="212000"/>
              </a:lnTo>
              <a:lnTo>
                <a:pt x="0" y="212000"/>
              </a:lnTo>
              <a:lnTo>
                <a:pt x="0" y="42400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DFF4F-F0FD-464B-BC8D-87C98163F76E}">
      <dsp:nvSpPr>
        <dsp:cNvPr id="0" name=""/>
        <dsp:cNvSpPr/>
      </dsp:nvSpPr>
      <dsp:spPr>
        <a:xfrm>
          <a:off x="2638457" y="1624"/>
          <a:ext cx="3521009" cy="100952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Financial Market</a:t>
          </a:r>
          <a:endParaRPr lang="en-US" sz="3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2638457" y="1624"/>
        <a:ext cx="3521009" cy="1009527"/>
      </dsp:txXfrm>
    </dsp:sp>
    <dsp:sp modelId="{B3CF5EFF-E956-47E4-A010-C402D7FE2ED7}">
      <dsp:nvSpPr>
        <dsp:cNvPr id="0" name=""/>
        <dsp:cNvSpPr/>
      </dsp:nvSpPr>
      <dsp:spPr>
        <a:xfrm>
          <a:off x="898244" y="1435153"/>
          <a:ext cx="3406287" cy="10095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Money Market</a:t>
          </a:r>
          <a:endParaRPr lang="en-US" sz="38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898244" y="1435153"/>
        <a:ext cx="3406287" cy="1009527"/>
      </dsp:txXfrm>
    </dsp:sp>
    <dsp:sp modelId="{96789728-D549-4373-937D-63D0D2C099CD}">
      <dsp:nvSpPr>
        <dsp:cNvPr id="0" name=""/>
        <dsp:cNvSpPr/>
      </dsp:nvSpPr>
      <dsp:spPr>
        <a:xfrm>
          <a:off x="4728532" y="1435153"/>
          <a:ext cx="3171148" cy="10095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Capital Market</a:t>
          </a:r>
          <a:endParaRPr lang="en-US" sz="3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4728532" y="1435153"/>
        <a:ext cx="3171148" cy="1009527"/>
      </dsp:txXfrm>
    </dsp:sp>
    <dsp:sp modelId="{64197F07-8635-4222-99BA-82519BE2A513}">
      <dsp:nvSpPr>
        <dsp:cNvPr id="0" name=""/>
        <dsp:cNvSpPr/>
      </dsp:nvSpPr>
      <dsp:spPr>
        <a:xfrm>
          <a:off x="5521319" y="2868682"/>
          <a:ext cx="2019055" cy="100952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Primary</a:t>
          </a:r>
          <a:endParaRPr lang="en-US" sz="3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5521319" y="2868682"/>
        <a:ext cx="2019055" cy="1009527"/>
      </dsp:txXfrm>
    </dsp:sp>
    <dsp:sp modelId="{79C4E884-41B2-4325-B9BC-BA595654B76D}">
      <dsp:nvSpPr>
        <dsp:cNvPr id="0" name=""/>
        <dsp:cNvSpPr/>
      </dsp:nvSpPr>
      <dsp:spPr>
        <a:xfrm>
          <a:off x="5521319" y="4302211"/>
          <a:ext cx="2019055" cy="100952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Secondary</a:t>
          </a:r>
          <a:endParaRPr lang="en-US" sz="3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Demi Cond" panose="020B0706030402020204" pitchFamily="34" charset="0"/>
          </a:endParaRPr>
        </a:p>
      </dsp:txBody>
      <dsp:txXfrm>
        <a:off x="5521319" y="4302211"/>
        <a:ext cx="2019055" cy="10095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D7CC7-2E9F-44B7-97A1-BB624C779076}">
      <dsp:nvSpPr>
        <dsp:cNvPr id="0" name=""/>
        <dsp:cNvSpPr/>
      </dsp:nvSpPr>
      <dsp:spPr>
        <a:xfrm>
          <a:off x="0" y="467607"/>
          <a:ext cx="6483350" cy="1708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645668" rIns="503180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Amsterdam Stock exchange (1602) Netherlands</a:t>
          </a:r>
          <a:endParaRPr lang="en-US" sz="3100" kern="1200" dirty="0"/>
        </a:p>
      </dsp:txBody>
      <dsp:txXfrm>
        <a:off x="0" y="467607"/>
        <a:ext cx="6483350" cy="1708875"/>
      </dsp:txXfrm>
    </dsp:sp>
    <dsp:sp modelId="{28DA7F92-B8B4-4DC2-ADF4-D53F829B263B}">
      <dsp:nvSpPr>
        <dsp:cNvPr id="0" name=""/>
        <dsp:cNvSpPr/>
      </dsp:nvSpPr>
      <dsp:spPr>
        <a:xfrm>
          <a:off x="324167" y="10047"/>
          <a:ext cx="4538345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World’s Oldest:</a:t>
          </a:r>
          <a:endParaRPr lang="en-US" sz="3100" kern="1200" dirty="0"/>
        </a:p>
      </dsp:txBody>
      <dsp:txXfrm>
        <a:off x="368839" y="54719"/>
        <a:ext cx="4449001" cy="825776"/>
      </dsp:txXfrm>
    </dsp:sp>
    <dsp:sp modelId="{F3D6F8B7-1765-4C31-9B49-77BF86E71009}">
      <dsp:nvSpPr>
        <dsp:cNvPr id="0" name=""/>
        <dsp:cNvSpPr/>
      </dsp:nvSpPr>
      <dsp:spPr>
        <a:xfrm>
          <a:off x="0" y="2801442"/>
          <a:ext cx="6483350" cy="1269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645668" rIns="503180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Bombay Stock Exchange (1875)</a:t>
          </a:r>
          <a:endParaRPr lang="en-US" sz="3100" kern="1200" dirty="0"/>
        </a:p>
      </dsp:txBody>
      <dsp:txXfrm>
        <a:off x="0" y="2801442"/>
        <a:ext cx="6483350" cy="1269450"/>
      </dsp:txXfrm>
    </dsp:sp>
    <dsp:sp modelId="{8CE22E10-C252-43B1-9BB5-D3A9213D3001}">
      <dsp:nvSpPr>
        <dsp:cNvPr id="0" name=""/>
        <dsp:cNvSpPr/>
      </dsp:nvSpPr>
      <dsp:spPr>
        <a:xfrm>
          <a:off x="324167" y="2343882"/>
          <a:ext cx="4538345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ASIA oldest:</a:t>
          </a:r>
          <a:endParaRPr lang="en-US" sz="3100" kern="1200" dirty="0"/>
        </a:p>
      </dsp:txBody>
      <dsp:txXfrm>
        <a:off x="368839" y="2388554"/>
        <a:ext cx="4449001" cy="825776"/>
      </dsp:txXfrm>
    </dsp:sp>
    <dsp:sp modelId="{969EF6FC-B588-4235-A94F-754FB9408404}">
      <dsp:nvSpPr>
        <dsp:cNvPr id="0" name=""/>
        <dsp:cNvSpPr/>
      </dsp:nvSpPr>
      <dsp:spPr>
        <a:xfrm>
          <a:off x="0" y="4695852"/>
          <a:ext cx="6483350" cy="1269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645668" rIns="503180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BSE-&gt;</a:t>
          </a:r>
          <a:r>
            <a:rPr lang="en-US" sz="3100" kern="1200" dirty="0" err="1" smtClean="0"/>
            <a:t>A’bad</a:t>
          </a:r>
          <a:r>
            <a:rPr lang="en-US" sz="3100" kern="1200" dirty="0" smtClean="0"/>
            <a:t>-&gt;Kolkata-&gt;NSE</a:t>
          </a:r>
          <a:endParaRPr lang="en-US" sz="3100" kern="1200" dirty="0"/>
        </a:p>
      </dsp:txBody>
      <dsp:txXfrm>
        <a:off x="0" y="4695852"/>
        <a:ext cx="6483350" cy="1269450"/>
      </dsp:txXfrm>
    </dsp:sp>
    <dsp:sp modelId="{BF17FC69-C03A-4C8C-A81C-83689C0DDDF5}">
      <dsp:nvSpPr>
        <dsp:cNvPr id="0" name=""/>
        <dsp:cNvSpPr/>
      </dsp:nvSpPr>
      <dsp:spPr>
        <a:xfrm>
          <a:off x="324167" y="4238292"/>
          <a:ext cx="4538345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India’s Oldest</a:t>
          </a:r>
          <a:endParaRPr lang="en-US" sz="3100" kern="1200" dirty="0"/>
        </a:p>
      </dsp:txBody>
      <dsp:txXfrm>
        <a:off x="368839" y="4282964"/>
        <a:ext cx="4449001" cy="8257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2DA24-DFEA-445E-B0CA-89CBB70F074E}">
      <dsp:nvSpPr>
        <dsp:cNvPr id="0" name=""/>
        <dsp:cNvSpPr/>
      </dsp:nvSpPr>
      <dsp:spPr>
        <a:xfrm>
          <a:off x="611" y="306788"/>
          <a:ext cx="2385203" cy="14311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Bull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Hopes prices will rise, so purchases</a:t>
          </a:r>
          <a:endParaRPr lang="en-US" sz="2000" kern="1200" dirty="0"/>
        </a:p>
      </dsp:txBody>
      <dsp:txXfrm>
        <a:off x="611" y="306788"/>
        <a:ext cx="2385203" cy="1431121"/>
      </dsp:txXfrm>
    </dsp:sp>
    <dsp:sp modelId="{5140A024-8BDE-4F4C-A3CA-4F53FEA0612B}">
      <dsp:nvSpPr>
        <dsp:cNvPr id="0" name=""/>
        <dsp:cNvSpPr/>
      </dsp:nvSpPr>
      <dsp:spPr>
        <a:xfrm>
          <a:off x="2624335" y="306788"/>
          <a:ext cx="2385203" cy="14311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Bear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Fears prices will fall so, SELLS</a:t>
          </a:r>
          <a:endParaRPr lang="en-US" sz="2000" kern="1200" dirty="0"/>
        </a:p>
      </dsp:txBody>
      <dsp:txXfrm>
        <a:off x="2624335" y="306788"/>
        <a:ext cx="2385203" cy="14311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90BDB-A0F0-4531-B61D-9F237EE7834C}">
      <dsp:nvSpPr>
        <dsp:cNvPr id="0" name=""/>
        <dsp:cNvSpPr/>
      </dsp:nvSpPr>
      <dsp:spPr>
        <a:xfrm>
          <a:off x="0" y="408024"/>
          <a:ext cx="4013200" cy="106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469" tIns="541528" rIns="31146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70k x 10 = 7 Lakh</a:t>
          </a:r>
          <a:endParaRPr lang="en-US" sz="2600" kern="1200" dirty="0"/>
        </a:p>
      </dsp:txBody>
      <dsp:txXfrm>
        <a:off x="0" y="408024"/>
        <a:ext cx="4013200" cy="1064700"/>
      </dsp:txXfrm>
    </dsp:sp>
    <dsp:sp modelId="{35CAF658-2323-4130-80EC-D8889200F2B6}">
      <dsp:nvSpPr>
        <dsp:cNvPr id="0" name=""/>
        <dsp:cNvSpPr/>
      </dsp:nvSpPr>
      <dsp:spPr>
        <a:xfrm>
          <a:off x="200660" y="24264"/>
          <a:ext cx="28092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3" tIns="0" rIns="106183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FFMC (1979)</a:t>
          </a:r>
          <a:endParaRPr lang="en-US" sz="2600" kern="1200" dirty="0"/>
        </a:p>
      </dsp:txBody>
      <dsp:txXfrm>
        <a:off x="238127" y="61731"/>
        <a:ext cx="2734306" cy="692586"/>
      </dsp:txXfrm>
    </dsp:sp>
    <dsp:sp modelId="{2D8E206B-670D-4F00-810C-D259AE58D959}">
      <dsp:nvSpPr>
        <dsp:cNvPr id="0" name=""/>
        <dsp:cNvSpPr/>
      </dsp:nvSpPr>
      <dsp:spPr>
        <a:xfrm>
          <a:off x="0" y="1996884"/>
          <a:ext cx="4013200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469" tIns="541528" rIns="31146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70k x 2k per share = 14 crores</a:t>
          </a:r>
          <a:endParaRPr lang="en-US" sz="2600" kern="1200" dirty="0"/>
        </a:p>
      </dsp:txBody>
      <dsp:txXfrm>
        <a:off x="0" y="1996884"/>
        <a:ext cx="4013200" cy="1433250"/>
      </dsp:txXfrm>
    </dsp:sp>
    <dsp:sp modelId="{73CB8C50-86C6-4344-A090-E63D4C68201B}">
      <dsp:nvSpPr>
        <dsp:cNvPr id="0" name=""/>
        <dsp:cNvSpPr/>
      </dsp:nvSpPr>
      <dsp:spPr>
        <a:xfrm>
          <a:off x="200660" y="1613124"/>
          <a:ext cx="28092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83" tIns="0" rIns="106183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FFMC (2017)</a:t>
          </a:r>
          <a:endParaRPr lang="en-US" sz="2600" kern="1200" dirty="0"/>
        </a:p>
      </dsp:txBody>
      <dsp:txXfrm>
        <a:off x="238127" y="1650591"/>
        <a:ext cx="2734306" cy="6925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C1780-DCA3-4EE2-AB83-D58E23ED4964}">
      <dsp:nvSpPr>
        <dsp:cNvPr id="0" name=""/>
        <dsp:cNvSpPr/>
      </dsp:nvSpPr>
      <dsp:spPr>
        <a:xfrm>
          <a:off x="4421" y="0"/>
          <a:ext cx="2652903" cy="2231136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1C5D9-B6B2-4EE9-8046-E43BA65C8A7F}">
      <dsp:nvSpPr>
        <dsp:cNvPr id="0" name=""/>
        <dsp:cNvSpPr/>
      </dsp:nvSpPr>
      <dsp:spPr>
        <a:xfrm>
          <a:off x="2736911" y="0"/>
          <a:ext cx="4501896" cy="2231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bg1"/>
              </a:solidFill>
            </a:rPr>
            <a:t>UP</a:t>
          </a:r>
          <a:endParaRPr lang="en-US" sz="4000" kern="1200" dirty="0">
            <a:solidFill>
              <a:schemeClr val="bg1"/>
            </a:solidFill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solidFill>
                <a:schemeClr val="bg1"/>
              </a:solidFill>
            </a:rPr>
            <a:t>soft monetary policy, relaxing FDI norms, M&amp;A rumors 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2736911" y="0"/>
        <a:ext cx="4501896" cy="2231136"/>
      </dsp:txXfrm>
    </dsp:sp>
    <dsp:sp modelId="{A9D2C8D2-C280-4B44-B547-CFC1B9CA2D68}">
      <dsp:nvSpPr>
        <dsp:cNvPr id="0" name=""/>
        <dsp:cNvSpPr/>
      </dsp:nvSpPr>
      <dsp:spPr>
        <a:xfrm>
          <a:off x="800292" y="2417064"/>
          <a:ext cx="2652903" cy="2231136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0EAA7-9290-4B4A-BDFB-B3E70463C8BE}">
      <dsp:nvSpPr>
        <dsp:cNvPr id="0" name=""/>
        <dsp:cNvSpPr/>
      </dsp:nvSpPr>
      <dsp:spPr>
        <a:xfrm>
          <a:off x="3532782" y="2417064"/>
          <a:ext cx="4501896" cy="2231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bg1"/>
              </a:solidFill>
            </a:rPr>
            <a:t>Down</a:t>
          </a:r>
          <a:endParaRPr lang="en-US" sz="4000" kern="1200" dirty="0">
            <a:solidFill>
              <a:schemeClr val="bg1"/>
            </a:solidFill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solidFill>
                <a:schemeClr val="bg1"/>
              </a:solidFill>
            </a:rPr>
            <a:t>War, Inflation, political instability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3532782" y="2417064"/>
        <a:ext cx="4501896" cy="22311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EBAAE-D1F3-47A1-B118-BEC9A70DF76B}">
      <dsp:nvSpPr>
        <dsp:cNvPr id="0" name=""/>
        <dsp:cNvSpPr/>
      </dsp:nvSpPr>
      <dsp:spPr>
        <a:xfrm>
          <a:off x="3742588" y="119896"/>
          <a:ext cx="1878216" cy="1878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IPO (Primary Market)</a:t>
          </a:r>
          <a:endParaRPr lang="en-US" sz="3200" kern="1200" dirty="0"/>
        </a:p>
      </dsp:txBody>
      <dsp:txXfrm>
        <a:off x="3742588" y="119896"/>
        <a:ext cx="1878216" cy="1878216"/>
      </dsp:txXfrm>
    </dsp:sp>
    <dsp:sp modelId="{5B280EDD-65E2-44BB-8372-66E9788CBA2D}">
      <dsp:nvSpPr>
        <dsp:cNvPr id="0" name=""/>
        <dsp:cNvSpPr/>
      </dsp:nvSpPr>
      <dsp:spPr>
        <a:xfrm>
          <a:off x="435344" y="1748"/>
          <a:ext cx="5303608" cy="5303608"/>
        </a:xfrm>
        <a:prstGeom prst="circularArrow">
          <a:avLst>
            <a:gd name="adj1" fmla="val 6906"/>
            <a:gd name="adj2" fmla="val 465642"/>
            <a:gd name="adj3" fmla="val 548194"/>
            <a:gd name="adj4" fmla="val 20586164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74B26-0981-4A8B-89AC-0205C50208B3}">
      <dsp:nvSpPr>
        <dsp:cNvPr id="0" name=""/>
        <dsp:cNvSpPr/>
      </dsp:nvSpPr>
      <dsp:spPr>
        <a:xfrm>
          <a:off x="3742588" y="3308992"/>
          <a:ext cx="1878216" cy="1878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Share market Liquidity, “EXIT”</a:t>
          </a:r>
          <a:endParaRPr lang="en-US" sz="3200" kern="1200" dirty="0"/>
        </a:p>
      </dsp:txBody>
      <dsp:txXfrm>
        <a:off x="3742588" y="3308992"/>
        <a:ext cx="1878216" cy="1878216"/>
      </dsp:txXfrm>
    </dsp:sp>
    <dsp:sp modelId="{25DDE9BD-FA2C-4403-8A9B-40EDC22530B7}">
      <dsp:nvSpPr>
        <dsp:cNvPr id="0" name=""/>
        <dsp:cNvSpPr/>
      </dsp:nvSpPr>
      <dsp:spPr>
        <a:xfrm>
          <a:off x="435344" y="1748"/>
          <a:ext cx="5303608" cy="5303608"/>
        </a:xfrm>
        <a:prstGeom prst="circularArrow">
          <a:avLst>
            <a:gd name="adj1" fmla="val 6906"/>
            <a:gd name="adj2" fmla="val 465642"/>
            <a:gd name="adj3" fmla="val 5948194"/>
            <a:gd name="adj4" fmla="val 4386164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406E4-FACD-4B02-B8EF-81D6E0AE5B76}">
      <dsp:nvSpPr>
        <dsp:cNvPr id="0" name=""/>
        <dsp:cNvSpPr/>
      </dsp:nvSpPr>
      <dsp:spPr>
        <a:xfrm>
          <a:off x="553492" y="3308992"/>
          <a:ext cx="1878216" cy="1878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UP / DOWN</a:t>
          </a:r>
          <a:endParaRPr lang="en-US" sz="3200" kern="1200" dirty="0"/>
        </a:p>
      </dsp:txBody>
      <dsp:txXfrm>
        <a:off x="553492" y="3308992"/>
        <a:ext cx="1878216" cy="1878216"/>
      </dsp:txXfrm>
    </dsp:sp>
    <dsp:sp modelId="{C3B7ECEF-C0C6-463F-AD5C-0987087BC9A7}">
      <dsp:nvSpPr>
        <dsp:cNvPr id="0" name=""/>
        <dsp:cNvSpPr/>
      </dsp:nvSpPr>
      <dsp:spPr>
        <a:xfrm>
          <a:off x="435344" y="1748"/>
          <a:ext cx="5303608" cy="5303608"/>
        </a:xfrm>
        <a:prstGeom prst="circularArrow">
          <a:avLst>
            <a:gd name="adj1" fmla="val 6906"/>
            <a:gd name="adj2" fmla="val 465642"/>
            <a:gd name="adj3" fmla="val 11348194"/>
            <a:gd name="adj4" fmla="val 9786164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0B7C9-7B30-4E69-ADF4-347053A51E04}">
      <dsp:nvSpPr>
        <dsp:cNvPr id="0" name=""/>
        <dsp:cNvSpPr/>
      </dsp:nvSpPr>
      <dsp:spPr>
        <a:xfrm>
          <a:off x="553492" y="119896"/>
          <a:ext cx="1878216" cy="1878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“Response” to future IPO</a:t>
          </a:r>
          <a:endParaRPr lang="en-US" sz="3200" kern="1200" dirty="0"/>
        </a:p>
      </dsp:txBody>
      <dsp:txXfrm>
        <a:off x="553492" y="119896"/>
        <a:ext cx="1878216" cy="1878216"/>
      </dsp:txXfrm>
    </dsp:sp>
    <dsp:sp modelId="{1A58C503-6B64-4500-A8DB-A3B3A3831FB8}">
      <dsp:nvSpPr>
        <dsp:cNvPr id="0" name=""/>
        <dsp:cNvSpPr/>
      </dsp:nvSpPr>
      <dsp:spPr>
        <a:xfrm>
          <a:off x="435344" y="1748"/>
          <a:ext cx="5303608" cy="5303608"/>
        </a:xfrm>
        <a:prstGeom prst="circularArrow">
          <a:avLst>
            <a:gd name="adj1" fmla="val 6906"/>
            <a:gd name="adj2" fmla="val 465642"/>
            <a:gd name="adj3" fmla="val 16748194"/>
            <a:gd name="adj4" fmla="val 15186164"/>
            <a:gd name="adj5" fmla="val 80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70D5A-7DFA-4B86-9493-02CA738551E1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4D9EB-8DFA-4AD6-8156-166A9E9F6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0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07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36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6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06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2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80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National Securities Depository Limited</a:t>
            </a:r>
            <a:r>
              <a:rPr lang="en-US" dirty="0" smtClean="0"/>
              <a:t> (</a:t>
            </a:r>
            <a:r>
              <a:rPr lang="en-US" i="1" dirty="0" smtClean="0"/>
              <a:t>NSDL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6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http://www.rediff.com/business/report/pix-special-the-ipo-scam-that-changed-indias-primary-market/20160802.htm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09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74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00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14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35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84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1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06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Securities Contract Regulation 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36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91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7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45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56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94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87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8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93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4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5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9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0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29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93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financial agency (UFA)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Financial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Redressal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Agency (FRA)</a:t>
            </a:r>
          </a:p>
          <a:p>
            <a:r>
              <a:rPr lang="en-US" dirty="0" smtClean="0"/>
              <a:t>B. N. </a:t>
            </a:r>
            <a:r>
              <a:rPr lang="en-US" dirty="0" err="1" smtClean="0"/>
              <a:t>Srikrishna</a:t>
            </a:r>
            <a:r>
              <a:rPr lang="en-US" dirty="0" smtClean="0"/>
              <a:t> (2008-2013)</a:t>
            </a:r>
          </a:p>
          <a:p>
            <a:r>
              <a:rPr lang="en-US" dirty="0" err="1" smtClean="0"/>
              <a:t>FinMin</a:t>
            </a:r>
            <a:r>
              <a:rPr lang="en-US" dirty="0" smtClean="0"/>
              <a:t> (2011-13)</a:t>
            </a:r>
          </a:p>
          <a:p>
            <a:r>
              <a:rPr lang="en-US" dirty="0" smtClean="0"/>
              <a:t>resolution corporation would charge a fee to all firms based on the probability of failure.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5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14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0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01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7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8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4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4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50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8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4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AF00-E224-49B3-B082-BD9CFF83379F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BF4F-8143-4A9E-B763-54075B86EC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6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67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66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7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7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77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78.jpeg"/><Relationship Id="rId9" Type="http://schemas.microsoft.com/office/2007/relationships/diagramDrawing" Target="../diagrams/drawing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diagramQuickStyle" Target="../diagrams/quickStyle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openxmlformats.org/officeDocument/2006/relationships/diagramLayout" Target="../diagrams/layout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11" Type="http://schemas.openxmlformats.org/officeDocument/2006/relationships/diagramData" Target="../diagrams/data17.xml"/><Relationship Id="rId5" Type="http://schemas.openxmlformats.org/officeDocument/2006/relationships/diagramQuickStyle" Target="../diagrams/quickStyle16.xml"/><Relationship Id="rId15" Type="http://schemas.microsoft.com/office/2007/relationships/diagramDrawing" Target="../diagrams/drawing17.xml"/><Relationship Id="rId10" Type="http://schemas.openxmlformats.org/officeDocument/2006/relationships/image" Target="../media/image48.jpeg"/><Relationship Id="rId4" Type="http://schemas.openxmlformats.org/officeDocument/2006/relationships/diagramLayout" Target="../diagrams/layout16.xml"/><Relationship Id="rId9" Type="http://schemas.openxmlformats.org/officeDocument/2006/relationships/image" Target="../media/image80.png"/><Relationship Id="rId14" Type="http://schemas.openxmlformats.org/officeDocument/2006/relationships/diagramColors" Target="../diagrams/colors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68.jpe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81.jpeg"/><Relationship Id="rId9" Type="http://schemas.microsoft.com/office/2007/relationships/diagramDrawing" Target="../diagrams/drawing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13" Type="http://schemas.openxmlformats.org/officeDocument/2006/relationships/image" Target="../media/image83.jpe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Relationship Id="rId1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diagramColors" Target="../diagrams/colors22.xm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2.xml"/><Relationship Id="rId11" Type="http://schemas.openxmlformats.org/officeDocument/2006/relationships/image" Target="../media/image88.jpeg"/><Relationship Id="rId5" Type="http://schemas.openxmlformats.org/officeDocument/2006/relationships/diagramLayout" Target="../diagrams/layout22.xml"/><Relationship Id="rId10" Type="http://schemas.openxmlformats.org/officeDocument/2006/relationships/image" Target="../media/image87.png"/><Relationship Id="rId4" Type="http://schemas.openxmlformats.org/officeDocument/2006/relationships/diagramData" Target="../diagrams/data22.xml"/><Relationship Id="rId9" Type="http://schemas.openxmlformats.org/officeDocument/2006/relationships/image" Target="../media/image86.png"/><Relationship Id="rId14" Type="http://schemas.openxmlformats.org/officeDocument/2006/relationships/image" Target="../media/image9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104.jpe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openxmlformats.org/officeDocument/2006/relationships/diagramQuickStyle" Target="../diagrams/quickStyle24.xml"/><Relationship Id="rId3" Type="http://schemas.openxmlformats.org/officeDocument/2006/relationships/image" Target="../media/image105.jpeg"/><Relationship Id="rId7" Type="http://schemas.openxmlformats.org/officeDocument/2006/relationships/diagramColors" Target="../diagrams/colors23.xml"/><Relationship Id="rId12" Type="http://schemas.openxmlformats.org/officeDocument/2006/relationships/diagramLayout" Target="../diagrams/layout2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3.xml"/><Relationship Id="rId11" Type="http://schemas.openxmlformats.org/officeDocument/2006/relationships/diagramData" Target="../diagrams/data24.xml"/><Relationship Id="rId5" Type="http://schemas.openxmlformats.org/officeDocument/2006/relationships/diagramLayout" Target="../diagrams/layout23.xml"/><Relationship Id="rId15" Type="http://schemas.microsoft.com/office/2007/relationships/diagramDrawing" Target="../diagrams/drawing24.xml"/><Relationship Id="rId10" Type="http://schemas.openxmlformats.org/officeDocument/2006/relationships/image" Target="../media/image109.jpeg"/><Relationship Id="rId4" Type="http://schemas.openxmlformats.org/officeDocument/2006/relationships/diagramData" Target="../diagrams/data23.xml"/><Relationship Id="rId9" Type="http://schemas.openxmlformats.org/officeDocument/2006/relationships/image" Target="../media/image108.png"/><Relationship Id="rId14" Type="http://schemas.openxmlformats.org/officeDocument/2006/relationships/diagramColors" Target="../diagrams/colors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49.jpe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microsoft.com/office/2007/relationships/diagramDrawing" Target="../diagrams/drawing26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openxmlformats.org/officeDocument/2006/relationships/diagramColors" Target="../diagrams/colors2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11" Type="http://schemas.openxmlformats.org/officeDocument/2006/relationships/diagramQuickStyle" Target="../diagrams/quickStyle26.xml"/><Relationship Id="rId5" Type="http://schemas.openxmlformats.org/officeDocument/2006/relationships/diagramQuickStyle" Target="../diagrams/quickStyle25.xml"/><Relationship Id="rId10" Type="http://schemas.openxmlformats.org/officeDocument/2006/relationships/diagramLayout" Target="../diagrams/layout26.xml"/><Relationship Id="rId4" Type="http://schemas.openxmlformats.org/officeDocument/2006/relationships/diagramLayout" Target="../diagrams/layout25.xml"/><Relationship Id="rId9" Type="http://schemas.openxmlformats.org/officeDocument/2006/relationships/diagramData" Target="../diagrams/data26.xml"/><Relationship Id="rId1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0" Type="http://schemas.openxmlformats.org/officeDocument/2006/relationships/diagramData" Target="../diagrams/data7.xml"/><Relationship Id="rId4" Type="http://schemas.openxmlformats.org/officeDocument/2006/relationships/image" Target="../media/image51.jpe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8" b="8579"/>
          <a:stretch/>
        </p:blipFill>
        <p:spPr>
          <a:xfrm>
            <a:off x="-17586" y="298527"/>
            <a:ext cx="9161585" cy="5996765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-17587" y="795523"/>
          <a:ext cx="9152793" cy="5499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523"/>
          </a:xfr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BES171: </a:t>
            </a:r>
            <a:r>
              <a:rPr lang="en-US" strike="sngStrike" dirty="0" smtClean="0"/>
              <a:t>1) Banking </a:t>
            </a:r>
            <a:r>
              <a:rPr lang="en-US" dirty="0" smtClean="0"/>
              <a:t>2) </a:t>
            </a:r>
            <a:r>
              <a:rPr lang="en-US" dirty="0" smtClean="0">
                <a:solidFill>
                  <a:srgbClr val="FFFF00"/>
                </a:solidFill>
              </a:rPr>
              <a:t>Finance</a:t>
            </a:r>
            <a:r>
              <a:rPr lang="en-US" dirty="0" smtClean="0"/>
              <a:t> 3) Insurance 4) Financial Inclusion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5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147" y="810211"/>
            <a:ext cx="3138853" cy="5521739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616436"/>
              </p:ext>
            </p:extLst>
          </p:nvPr>
        </p:nvGraphicFramePr>
        <p:xfrm>
          <a:off x="0" y="914401"/>
          <a:ext cx="6174297" cy="5307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demonetization: </a:t>
            </a:r>
            <a:r>
              <a:rPr lang="en-US" dirty="0" smtClean="0"/>
              <a:t>felt, </a:t>
            </a:r>
            <a:r>
              <a:rPr lang="en-US" dirty="0"/>
              <a:t>but not “DRASTIC”</a:t>
            </a:r>
          </a:p>
        </p:txBody>
      </p:sp>
    </p:spTree>
    <p:extLst>
      <p:ext uri="{BB962C8B-B14F-4D97-AF65-F5344CB8AC3E}">
        <p14:creationId xmlns:p14="http://schemas.microsoft.com/office/powerpoint/2010/main" val="206600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8EBAAE-D1F3-47A1-B118-BEC9A70DF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08EBAAE-D1F3-47A1-B118-BEC9A70DF7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280EDD-65E2-44BB-8372-66E9788CB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B280EDD-65E2-44BB-8372-66E9788CB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A74B26-0981-4A8B-89AC-0205C5020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1A74B26-0981-4A8B-89AC-0205C5020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DDE9BD-FA2C-4403-8A9B-40EDC22530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25DDE9BD-FA2C-4403-8A9B-40EDC22530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D406E4-FACD-4B02-B8EF-81D6E0AE5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99D406E4-FACD-4B02-B8EF-81D6E0AE5B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B7ECEF-C0C6-463F-AD5C-0987087BC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C3B7ECEF-C0C6-463F-AD5C-0987087BC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90B7C9-7B30-4E69-ADF4-347053A51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1190B7C9-7B30-4E69-ADF4-347053A51E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58C503-6B64-4500-A8DB-A3B3A3831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1A58C503-6B64-4500-A8DB-A3B3A3831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968"/>
            <a:ext cx="8099863" cy="29740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077029"/>
            <a:ext cx="8099863" cy="2976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u="sng" dirty="0" smtClean="0"/>
              <a:t>But SEBI warns about “Penny Stocks”.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USA &lt;$1 value.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India: </a:t>
            </a:r>
            <a:r>
              <a:rPr lang="en-US" sz="3200" dirty="0" err="1" smtClean="0"/>
              <a:t>upto</a:t>
            </a:r>
            <a:r>
              <a:rPr lang="en-US" sz="3200" dirty="0" smtClean="0"/>
              <a:t> Rs.10 per share, and very low market capitalization. Mainly used by </a:t>
            </a:r>
            <a:r>
              <a:rPr lang="en-US" sz="3200" dirty="0" err="1" smtClean="0"/>
              <a:t>scamsters</a:t>
            </a:r>
            <a:r>
              <a:rPr lang="en-US" sz="3200" dirty="0" smtClean="0"/>
              <a:t> to launder black money.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53" y="5702628"/>
            <a:ext cx="4814047" cy="1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1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19" y="3597835"/>
            <a:ext cx="8953500" cy="2877911"/>
          </a:xfrm>
          <a:prstGeom prst="rect">
            <a:avLst/>
          </a:prstGeom>
        </p:spPr>
      </p:pic>
      <p:pic>
        <p:nvPicPr>
          <p:cNvPr id="4" name="Picture 2" descr="http://image.slidesharecdn.com/bolt-121115213112-phpapp01/95/bolt-11-638.jpg?cb=1353036729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530" y="169689"/>
            <a:ext cx="4960698" cy="342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Process 1"/>
          <p:cNvSpPr/>
          <p:nvPr/>
        </p:nvSpPr>
        <p:spPr>
          <a:xfrm>
            <a:off x="4834019" y="80681"/>
            <a:ext cx="4229100" cy="39444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BOLT: BSE’s online trading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NEAT: NSE for automated trading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VSAT (Very Small Aperture Terminal</a:t>
            </a:r>
            <a:r>
              <a:rPr lang="en-US" sz="2800" dirty="0" smtClean="0"/>
              <a:t>) won’t work during solar flares &amp; equinox- because it’s geostationary satellite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366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" y="-323381"/>
            <a:ext cx="8952381" cy="75047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0208" y="3261946"/>
            <a:ext cx="5627982" cy="3701562"/>
          </a:xfrm>
          <a:prstGeom prst="rect">
            <a:avLst/>
          </a:prstGeom>
          <a:solidFill>
            <a:srgbClr val="207D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setup a Computer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Emergency Response Team for our Financial Sector (CERT-Fin) 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CBS, online trading etc. will become more secured protected </a:t>
            </a:r>
            <a:endParaRPr lang="en-US" sz="4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79" y="4662945"/>
            <a:ext cx="380952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8" b="8579"/>
          <a:stretch/>
        </p:blipFill>
        <p:spPr>
          <a:xfrm>
            <a:off x="-17586" y="298527"/>
            <a:ext cx="9161585" cy="5996765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-17587" y="795523"/>
          <a:ext cx="9152793" cy="5499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523"/>
          </a:xfr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BES171: </a:t>
            </a:r>
            <a:r>
              <a:rPr lang="en-US" strike="sngStrike" dirty="0" smtClean="0"/>
              <a:t>1) Banking </a:t>
            </a:r>
            <a:r>
              <a:rPr lang="en-US" dirty="0" smtClean="0"/>
              <a:t>2) </a:t>
            </a:r>
            <a:r>
              <a:rPr lang="en-US" dirty="0" smtClean="0">
                <a:solidFill>
                  <a:srgbClr val="FFFF00"/>
                </a:solidFill>
              </a:rPr>
              <a:t>Finance</a:t>
            </a:r>
            <a:r>
              <a:rPr lang="en-US" dirty="0" smtClean="0"/>
              <a:t> 3) Insurance 4) Financial Inclusion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online trading, then where are the physical shares &amp; Bonds?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759582"/>
              </p:ext>
            </p:extLst>
          </p:nvPr>
        </p:nvGraphicFramePr>
        <p:xfrm>
          <a:off x="0" y="596900"/>
          <a:ext cx="9244012" cy="603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30" y="2692399"/>
            <a:ext cx="2438740" cy="2438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04" y="1194138"/>
            <a:ext cx="1530470" cy="2210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498" y="596900"/>
            <a:ext cx="1808502" cy="18723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534" y="1024561"/>
            <a:ext cx="2462931" cy="2379643"/>
          </a:xfrm>
          <a:prstGeom prst="rect">
            <a:avLst/>
          </a:prstGeom>
        </p:spPr>
      </p:pic>
      <p:sp>
        <p:nvSpPr>
          <p:cNvPr id="11" name="Flowchart: Process 10"/>
          <p:cNvSpPr/>
          <p:nvPr/>
        </p:nvSpPr>
        <p:spPr>
          <a:xfrm>
            <a:off x="0" y="795523"/>
            <a:ext cx="2984670" cy="737543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Fear of Delay, theft hence ‘dematerialization in mid-90s’</a:t>
            </a:r>
            <a:endParaRPr lang="en-US" sz="2000" dirty="0"/>
          </a:p>
        </p:txBody>
      </p:sp>
      <p:pic>
        <p:nvPicPr>
          <p:cNvPr id="10" name="Picture 2" descr="http://image.slidesharecdn.com/bolt-121115213112-phpapp01/95/bolt-11-638.jpg?cb=1353036729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03465" y="4841894"/>
            <a:ext cx="3053593" cy="211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ular Callout 2"/>
          <p:cNvSpPr/>
          <p:nvPr/>
        </p:nvSpPr>
        <p:spPr>
          <a:xfrm>
            <a:off x="1138518" y="6481482"/>
            <a:ext cx="4267200" cy="376518"/>
          </a:xfrm>
          <a:prstGeom prst="wedgeRectCallout">
            <a:avLst>
              <a:gd name="adj1" fmla="val -19362"/>
              <a:gd name="adj2" fmla="val -8113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NSDL also got license for payment 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9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C53FAA-454F-43BC-948A-63B4AAD9A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2C53FAA-454F-43BC-948A-63B4AAD9A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B22745-0D11-4C02-8345-22851AE00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6B22745-0D11-4C02-8345-22851AE00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02467C-A89F-4ED3-8633-AE233C479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602467C-A89F-4ED3-8633-AE233C479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C5DB8E-EFC4-4BC8-9EF2-BC8D780B6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82C5DB8E-EFC4-4BC8-9EF2-BC8D780B67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F7F579-F71C-44CF-A8AC-834EAAC84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BF7F579-F71C-44CF-A8AC-834EAAC845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62F63C-0AC5-410F-96B5-EB18B8F185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7A62F63C-0AC5-410F-96B5-EB18B8F185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CC5E55-09A6-4484-A44F-794344231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C9CC5E55-09A6-4484-A44F-794344231E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1300" y="116541"/>
            <a:ext cx="6373748" cy="606042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Forged documents and photos from Shaadi.com-&gt; multiple DEMAT accounts</a:t>
            </a:r>
          </a:p>
          <a:p>
            <a:r>
              <a:rPr lang="en-US" dirty="0" smtClean="0"/>
              <a:t>PAN Card was not mandatory for IPO applications </a:t>
            </a:r>
            <a:r>
              <a:rPr lang="en-US" dirty="0" err="1" smtClean="0"/>
              <a:t>upto</a:t>
            </a:r>
            <a:r>
              <a:rPr lang="en-US" dirty="0" smtClean="0"/>
              <a:t> Rs.50,000/-</a:t>
            </a:r>
            <a:endParaRPr lang="en-US" dirty="0"/>
          </a:p>
          <a:p>
            <a:r>
              <a:rPr lang="en-US" dirty="0" smtClean="0"/>
              <a:t>Multiple Bidding in IPO, more chances of allotment, sell in stock market.</a:t>
            </a:r>
          </a:p>
          <a:p>
            <a:r>
              <a:rPr lang="en-US" u="sng" dirty="0" smtClean="0"/>
              <a:t>Steps taken: </a:t>
            </a:r>
            <a:r>
              <a:rPr lang="en-US" dirty="0" smtClean="0"/>
              <a:t>PAN compulsory for all bidding</a:t>
            </a:r>
            <a:r>
              <a:rPr lang="en-US" dirty="0"/>
              <a:t>, ASBA (Applications Supported by Blocked Amount</a:t>
            </a:r>
            <a:r>
              <a:rPr lang="en-US" dirty="0" smtClean="0"/>
              <a:t>), RBI punished banks, SEBI banned operators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1999465"/>
          </a:xfrm>
        </p:spPr>
        <p:txBody>
          <a:bodyPr/>
          <a:lstStyle/>
          <a:p>
            <a:r>
              <a:rPr lang="en-US" dirty="0" err="1"/>
              <a:t>Roopal</a:t>
            </a:r>
            <a:r>
              <a:rPr lang="en-US" dirty="0"/>
              <a:t> Panchal </a:t>
            </a:r>
            <a:r>
              <a:rPr lang="en-US" dirty="0" smtClean="0"/>
              <a:t>IPO </a:t>
            </a:r>
            <a:r>
              <a:rPr lang="en-US" dirty="0"/>
              <a:t>Scam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DEMAT SCAM (2003-05)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Demad</a:t>
            </a:r>
            <a:r>
              <a:rPr lang="en-US" dirty="0" smtClean="0"/>
              <a:t> SCAM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6646" y="2940424"/>
            <a:ext cx="2341828" cy="252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55533716"/>
              </p:ext>
            </p:extLst>
          </p:nvPr>
        </p:nvGraphicFramePr>
        <p:xfrm>
          <a:off x="0" y="1160585"/>
          <a:ext cx="8959362" cy="5405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http://1.bp.blogspot.com/-iNZeO_3tZs4/Tmc6o4fMgWI/AAAAAAAAChY/n-JiZDgzaWk/s1600/PAN_Card_Sample-01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623596" cy="171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images.outlookindia.com/Uploads/outlookindia/2011/20111107/aadhar_card_20111205%281%29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976" y="0"/>
            <a:ext cx="2819024" cy="171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8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E7B1B4-4BC0-484B-8754-034989EF2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4E7B1B4-4BC0-484B-8754-034989EF2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0B94CB-CD58-4628-ADAC-8955C2DEA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B0B94CB-CD58-4628-ADAC-8955C2DEAB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F04D55-9606-466B-AAF0-F1B1D60B8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A1F04D55-9606-466B-AAF0-F1B1D60B8D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18B1BF-F622-479F-93F7-2F6F9782A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C518B1BF-F622-479F-93F7-2F6F9782AD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DE806AF-0A90-4BA3-9F81-355589E9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0DE806AF-0A90-4BA3-9F81-355589E9F1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548E48-5A19-43CF-9F8E-199566B1D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36548E48-5A19-43CF-9F8E-199566B1DE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D2575A-C3F4-456E-BD97-F48B3B1EDA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34D2575A-C3F4-456E-BD97-F48B3B1EDA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D307129-40BC-48A0-99F2-0A3BEC629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2D307129-40BC-48A0-99F2-0A3BEC6293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1934068-268C-4BD4-9D2B-275E0E4EC3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71934068-268C-4BD4-9D2B-275E0E4EC3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9AAD86-AE77-45B6-98DA-39275FE99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ED9AAD86-AE77-45B6-98DA-39275FE99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BCCF75-FB36-4283-AE9D-BB422C22C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3ABCCF75-FB36-4283-AE9D-BB422C22C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0C7EFC-6325-4F69-8C5E-464C12D084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D60C7EFC-6325-4F69-8C5E-464C12D084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73090144"/>
              </p:ext>
            </p:extLst>
          </p:nvPr>
        </p:nvGraphicFramePr>
        <p:xfrm>
          <a:off x="0" y="1282700"/>
          <a:ext cx="8990012" cy="528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http://1.bp.blogspot.com/-iNZeO_3tZs4/Tmc6o4fMgWI/AAAAAAAAChY/n-JiZDgzaWk/s1600/PAN_Card_Sample-01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623596" cy="171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images.outlookindia.com/Uploads/outlookindia/2011/20111107/aadhar_card_20111205%281%29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976" y="0"/>
            <a:ext cx="2819024" cy="171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67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E7B1B4-4BC0-484B-8754-034989EF2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4E7B1B4-4BC0-484B-8754-034989EF2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751B2-3ED3-4849-98C5-698781952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272751B2-3ED3-4849-98C5-6987819529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BE2DFC-B610-412E-A93C-EFA284473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28BE2DFC-B610-412E-A93C-EFA284473F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13117B-1E5B-4686-B9FE-4F5960540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3713117B-1E5B-4686-B9FE-4F5960540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D357AA-E0BF-40D1-840A-B584A9139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1AD357AA-E0BF-40D1-840A-B584A91393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A94125-FAC3-42DD-A7B3-8290A2CBE8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26A94125-FAC3-42DD-A7B3-8290A2CBE8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CB6166-720A-46FC-9680-43B536344A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4DCB6166-720A-46FC-9680-43B536344A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836BC8-C925-4CCF-8A06-B4923F1579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C6836BC8-C925-4CCF-8A06-B4923F1579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97BDEA-9BAC-48EE-9BC7-D7B4E3096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D897BDEA-9BAC-48EE-9BC7-D7B4E3096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5AC075-ACC9-42D6-8AA6-2CA76C3840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EE5AC075-ACC9-42D6-8AA6-2CA76C3840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D08F02-4C93-4CF1-BD09-95D2C9E57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F2D08F02-4C93-4CF1-BD09-95D2C9E57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1E4A04-79B8-4955-995A-DB99835CE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C61E4A04-79B8-4955-995A-DB99835CEB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" y="-323381"/>
            <a:ext cx="8952381" cy="75047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83977" y="2529555"/>
            <a:ext cx="5134708" cy="41262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/ duplicate PAN Cards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using fake id-papers.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 money invested in stock market. Terror finance angle.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</a:t>
            </a:r>
            <a:r>
              <a:rPr lang="en-US" sz="32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Aadhar</a:t>
            </a:r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linking of DEMAT accounts.</a:t>
            </a:r>
            <a:endParaRPr lang="en-US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83977" y="1664787"/>
            <a:ext cx="5134708" cy="9935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Black money, scams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7634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“finance” required to start a company or expand company..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 rot="20868047">
            <a:off x="2602449" y="4748733"/>
            <a:ext cx="3608782" cy="64633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Govt: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G-Sec, sovereign bonds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Firm: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IPO, share, bond (=debentures)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9393" y="1720249"/>
            <a:ext cx="3217216" cy="777954"/>
          </a:xfrm>
          <a:prstGeom prst="downArrow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 </a:t>
            </a:r>
            <a:r>
              <a:rPr lang="en-US" sz="2700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 upto1 year</a:t>
            </a:r>
            <a:endParaRPr lang="en-US" sz="27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84805" y="1720249"/>
            <a:ext cx="2789412" cy="777954"/>
          </a:xfrm>
          <a:prstGeom prst="downArrow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</a:t>
            </a:r>
            <a:r>
              <a:rPr lang="en-US" sz="2700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 &gt;1 year</a:t>
            </a:r>
            <a:endParaRPr lang="en-US" sz="27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1086" y="5907097"/>
            <a:ext cx="3608782" cy="507831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Securities resold here</a:t>
            </a:r>
          </a:p>
        </p:txBody>
      </p:sp>
      <p:sp>
        <p:nvSpPr>
          <p:cNvPr id="8" name="TextBox 7"/>
          <p:cNvSpPr txBox="1"/>
          <p:nvPr/>
        </p:nvSpPr>
        <p:spPr>
          <a:xfrm rot="20316699">
            <a:off x="105403" y="3480799"/>
            <a:ext cx="3295155" cy="1200329"/>
          </a:xfrm>
          <a:prstGeom prst="homePlate">
            <a:avLst>
              <a:gd name="adj" fmla="val 17283"/>
            </a:avLst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Govt: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T-Bill, CMB, </a:t>
            </a:r>
          </a:p>
          <a:p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C-Paper, Pro-notes</a:t>
            </a:r>
          </a:p>
          <a:p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FI: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927" y="5123789"/>
            <a:ext cx="1116260" cy="11039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61" y="609008"/>
            <a:ext cx="1171296" cy="1171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172" y="609008"/>
            <a:ext cx="1282817" cy="12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" y="-323381"/>
            <a:ext cx="8952381" cy="75047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33547" y="3420209"/>
            <a:ext cx="4308230" cy="323556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Application form for Foreign portfolio investors (FPI)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 card [CBDT]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account [SEBI]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 account [RBI]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83977" y="2074985"/>
            <a:ext cx="5134708" cy="9935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East of Doing Biz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0" y="3420209"/>
            <a:ext cx="4308230" cy="33024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 of MF, Brokers, portfolio managers- </a:t>
            </a:r>
            <a:r>
              <a:rPr lang="en-US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online by SEBI. </a:t>
            </a:r>
            <a:endParaRPr lang="en-US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75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47009"/>
              </p:ext>
            </p:extLst>
          </p:nvPr>
        </p:nvGraphicFramePr>
        <p:xfrm>
          <a:off x="3039034" y="795523"/>
          <a:ext cx="6104965" cy="6062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Measures to deepen of Capital market, Corporate Bond Market, while protecting small investors..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" y="795523"/>
            <a:ext cx="3505838" cy="26293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72000" y="2350093"/>
            <a:ext cx="3230310" cy="2687997"/>
            <a:chOff x="4373206" y="2280750"/>
            <a:chExt cx="3387192" cy="26856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571001">
              <a:off x="5055924" y="1647459"/>
              <a:ext cx="2071184" cy="333776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373206" y="4150659"/>
              <a:ext cx="3354370" cy="81578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 need to follow minute developments. The gist is always this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27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E6F042-B431-4F44-B3C1-0A63DA236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EE6F042-B431-4F44-B3C1-0A63DA236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08464F-86BE-4986-8E62-9C4E077B9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708464F-86BE-4986-8E62-9C4E077B9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FA6BB6-CFD4-4AAF-AF31-5DA005D3E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9FA6BB6-CFD4-4AAF-AF31-5DA005D3EC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E1966A-D108-4115-80FE-38728EA51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A0E1966A-D108-4115-80FE-38728EA511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558E11-C822-4534-826A-48E0688B1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0558E11-C822-4534-826A-48E0688B13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90197E-0469-479F-8573-E74DA819A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490197E-0469-479F-8573-E74DA819A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DA1A77-B88F-40D2-B43C-7580B5A61F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1BDA1A77-B88F-40D2-B43C-7580B5A61F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96E344-6DEA-4424-A74F-AB0E946D4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FA96E344-6DEA-4424-A74F-AB0E946D4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F409BE-9964-4B75-A1DF-F0A3AC7A4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46F409BE-9964-4B75-A1DF-F0A3AC7A4B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D1EC16-3FD6-4A5A-9BF6-F844F092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5D1EC16-3FD6-4A5A-9BF6-F844F092E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354915"/>
              </p:ext>
            </p:extLst>
          </p:nvPr>
        </p:nvGraphicFramePr>
        <p:xfrm>
          <a:off x="3481754" y="914401"/>
          <a:ext cx="5470159" cy="2734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SCAMS and circuit breaker?</a:t>
            </a:r>
            <a:endParaRPr lang="en-US" dirty="0"/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148593"/>
              </p:ext>
            </p:extLst>
          </p:nvPr>
        </p:nvGraphicFramePr>
        <p:xfrm>
          <a:off x="3481753" y="3767686"/>
          <a:ext cx="5470159" cy="2734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Content Placeholder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369" y="4602587"/>
            <a:ext cx="1582921" cy="1899506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769" y="1545465"/>
            <a:ext cx="1509849" cy="2103343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1" y="2019999"/>
            <a:ext cx="2662518" cy="1607357"/>
          </a:xfrm>
          <a:prstGeom prst="wedgeRectCallout">
            <a:avLst>
              <a:gd name="adj1" fmla="val 59384"/>
              <a:gd name="adj2" fmla="val 307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Harshad Mehta: Ready forward deal from Banks (1000 cr.)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0" y="3935965"/>
            <a:ext cx="2662519" cy="2397847"/>
          </a:xfrm>
          <a:prstGeom prst="wedgeRectCallout">
            <a:avLst>
              <a:gd name="adj1" fmla="val 67973"/>
              <a:gd name="adj2" fmla="val 2249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Ketan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Parekh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Madhupura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Cooperative (1k cr)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Trust Bank (250 cr.)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5216"/>
            <a:ext cx="2911309" cy="19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1406"/>
            <a:ext cx="4572638" cy="3429479"/>
          </a:xfrm>
          <a:prstGeom prst="rect">
            <a:avLst/>
          </a:prstGeom>
        </p:spPr>
      </p:pic>
      <p:pic>
        <p:nvPicPr>
          <p:cNvPr id="7" name="Picture 4" descr="http://cdn2.miniphysics.com/wp-content/uploads/2012/07/DZ47-63-3P-Miniature-Circuit-Breaker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97614" y="1288033"/>
            <a:ext cx="1706929" cy="19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10091004"/>
              </p:ext>
            </p:extLst>
          </p:nvPr>
        </p:nvGraphicFramePr>
        <p:xfrm>
          <a:off x="1626577" y="3385037"/>
          <a:ext cx="9425354" cy="227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tangle 8"/>
          <p:cNvSpPr/>
          <p:nvPr/>
        </p:nvSpPr>
        <p:spPr>
          <a:xfrm>
            <a:off x="2971800" y="5663222"/>
            <a:ext cx="6172200" cy="5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Benchmark: previous day’s BSE-SENSEX or NSE-NIFTY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622520"/>
            <a:ext cx="2572284" cy="21919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If we don’t stop then small investors will loose. </a:t>
            </a:r>
            <a:endParaRPr lang="en-US" sz="2400" dirty="0"/>
          </a:p>
          <a:p>
            <a:pPr algn="ctr"/>
            <a:r>
              <a:rPr lang="en-US" sz="2400" dirty="0" smtClean="0"/>
              <a:t>It’ll Hurt “deepening” of capital market.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84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9D38CF-5B3C-481A-891F-500BB6651C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19D38CF-5B3C-481A-891F-500BB6651C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A73C36-D14A-46BF-A91E-7234494649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F9A73C36-D14A-46BF-A91E-7234494649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DDF9663-9B6C-49D0-906E-8529F17F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CDDF9663-9B6C-49D0-906E-8529F17F49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11F927D-7E90-4AFE-AE31-2104CE5D7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011F927D-7E90-4AFE-AE31-2104CE5D7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4B804A-2C8C-4369-B8A8-A37E07CC7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604B804A-2C8C-4369-B8A8-A37E07CC7A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F6FFE1-D18D-435C-A29D-5E51BCCC0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ADF6FFE1-D18D-435C-A29D-5E51BCCC0C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EC8ED5E-DC3F-4911-8121-57990841EC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8EC8ED5E-DC3F-4911-8121-57990841EC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42B4587-36CA-4933-9046-76B1FB334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C42B4587-36CA-4933-9046-76B1FB3347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11216523"/>
              </p:ext>
            </p:extLst>
          </p:nvPr>
        </p:nvGraphicFramePr>
        <p:xfrm>
          <a:off x="1172307" y="12827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Badla</a:t>
            </a:r>
            <a:r>
              <a:rPr lang="en-US" dirty="0" smtClean="0"/>
              <a:t> system: Carry forward system, “betting” on borrowed money.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510" y="3793699"/>
            <a:ext cx="2113286" cy="1405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24" y="1282700"/>
            <a:ext cx="1677447" cy="1736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38389"/>
            <a:ext cx="1920240" cy="1280160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20387138">
            <a:off x="171912" y="1120856"/>
            <a:ext cx="3393323" cy="1504462"/>
          </a:xfrm>
          <a:prstGeom prst="leftArrow">
            <a:avLst>
              <a:gd name="adj1" fmla="val 647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Pay only interest during that period.</a:t>
            </a:r>
            <a:endParaRPr lang="en-US" sz="28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162484475"/>
              </p:ext>
            </p:extLst>
          </p:nvPr>
        </p:nvGraphicFramePr>
        <p:xfrm>
          <a:off x="1172307" y="5040587"/>
          <a:ext cx="6186854" cy="1667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" name="Rectangle 3"/>
          <p:cNvSpPr/>
          <p:nvPr/>
        </p:nvSpPr>
        <p:spPr>
          <a:xfrm>
            <a:off x="4281443" y="4760007"/>
            <a:ext cx="3426864" cy="20253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0CE84A1-B811-4A6F-8629-0129078D7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D0CE84A1-B811-4A6F-8629-0129078D7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6BF3B43-FCFB-45D7-8F3D-B82648D4B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B6BF3B43-FCFB-45D7-8F3D-B82648D4B2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3EEE5E6-B25B-4B2B-926F-46A087CFE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13EEE5E6-B25B-4B2B-926F-46A087CFE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EFE708D-87F3-4E9C-9B53-25FD863945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1EFE708D-87F3-4E9C-9B53-25FD863945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7A7747C-5803-4811-B840-7DB88C90F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97A7747C-5803-4811-B840-7DB88C90F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Dabba</a:t>
            </a:r>
            <a:r>
              <a:rPr lang="en-US" dirty="0" smtClean="0"/>
              <a:t> Trading? Or “Bucketing”</a:t>
            </a:r>
            <a:endParaRPr lang="en-US" dirty="0"/>
          </a:p>
        </p:txBody>
      </p:sp>
      <p:pic>
        <p:nvPicPr>
          <p:cNvPr id="3" name="Picture 2" descr="http://image.slidesharecdn.com/bolt-121115213112-phpapp01/95/bolt-11-638.jpg?cb=1353036729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634" y="929317"/>
            <a:ext cx="3053593" cy="211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226" y="929316"/>
            <a:ext cx="3165329" cy="21102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634" y="3039535"/>
            <a:ext cx="6716781" cy="934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Broker uses BOLT/NEAT </a:t>
            </a:r>
            <a:r>
              <a:rPr lang="en-US" sz="2400" dirty="0" err="1" smtClean="0"/>
              <a:t>software..to</a:t>
            </a:r>
            <a:r>
              <a:rPr lang="en-US" sz="2400" dirty="0" smtClean="0"/>
              <a:t> check price, </a:t>
            </a:r>
          </a:p>
          <a:p>
            <a:pPr algn="ctr"/>
            <a:r>
              <a:rPr lang="en-US" sz="2400" dirty="0" smtClean="0"/>
              <a:t>but trade happens only in his “</a:t>
            </a:r>
            <a:r>
              <a:rPr lang="en-US" sz="2400" dirty="0" err="1" smtClean="0"/>
              <a:t>Dabba</a:t>
            </a:r>
            <a:r>
              <a:rPr lang="en-US" sz="2400" dirty="0" smtClean="0"/>
              <a:t>”  (unofficial ledger.)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23633" y="4070837"/>
            <a:ext cx="9020367" cy="2723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Why this is bad and illegal?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Client defrauded with lure of ‘higher returns’.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KYC</a:t>
            </a:r>
            <a:r>
              <a:rPr lang="en-US" sz="2800" dirty="0"/>
              <a:t>, Stock exchange Fee, Service tax, Income tax.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SEBI rules on Execution settlement</a:t>
            </a:r>
            <a:r>
              <a:rPr lang="en-US" sz="2800" dirty="0"/>
              <a:t>.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Securities </a:t>
            </a:r>
            <a:r>
              <a:rPr lang="en-US" sz="2800" dirty="0"/>
              <a:t>Contract Regulation </a:t>
            </a:r>
            <a:r>
              <a:rPr lang="en-US" sz="2800" dirty="0" smtClean="0"/>
              <a:t>Act. Transaction must </a:t>
            </a:r>
            <a:r>
              <a:rPr lang="en-US" sz="2800" dirty="0"/>
              <a:t>be done via Stock </a:t>
            </a:r>
            <a:r>
              <a:rPr lang="en-US" sz="2800" dirty="0" smtClean="0"/>
              <a:t>exchange or face-2-face in 24 hrs.</a:t>
            </a:r>
            <a:endParaRPr lang="en-US" sz="2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337037727"/>
              </p:ext>
            </p:extLst>
          </p:nvPr>
        </p:nvGraphicFramePr>
        <p:xfrm>
          <a:off x="6840415" y="444685"/>
          <a:ext cx="2110154" cy="344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0378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576595"/>
              </p:ext>
            </p:extLst>
          </p:nvPr>
        </p:nvGraphicFramePr>
        <p:xfrm>
          <a:off x="153988" y="1390650"/>
          <a:ext cx="8797925" cy="483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1049152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/>
                <a:latin typeface="+mn-lt"/>
              </a:rPr>
              <a:t>Securities </a:t>
            </a:r>
            <a:r>
              <a:rPr lang="en-US" b="1" dirty="0">
                <a:effectLst/>
                <a:latin typeface="+mn-lt"/>
              </a:rPr>
              <a:t>and Exchange Board of </a:t>
            </a:r>
            <a:r>
              <a:rPr lang="en-US" b="1" dirty="0" smtClean="0">
                <a:effectLst/>
                <a:latin typeface="+mn-lt"/>
              </a:rPr>
              <a:t>India (</a:t>
            </a:r>
            <a:r>
              <a:rPr lang="en-US" dirty="0" smtClean="0">
                <a:effectLst/>
                <a:latin typeface="+mn-lt"/>
              </a:rPr>
              <a:t>SEBI)</a:t>
            </a:r>
            <a:br>
              <a:rPr lang="en-US" dirty="0" smtClean="0">
                <a:effectLst/>
                <a:latin typeface="+mn-lt"/>
              </a:rPr>
            </a:br>
            <a:r>
              <a:rPr lang="hi-IN" dirty="0">
                <a:effectLst/>
                <a:latin typeface="+mn-lt"/>
              </a:rPr>
              <a:t>भारतीय प्रतिभूति और विनिमय </a:t>
            </a:r>
            <a:r>
              <a:rPr lang="hi-IN" dirty="0" smtClean="0">
                <a:effectLst/>
                <a:latin typeface="+mn-lt"/>
              </a:rPr>
              <a:t>बोर्ड</a:t>
            </a:r>
            <a:r>
              <a:rPr lang="en-US" dirty="0" smtClean="0">
                <a:effectLst/>
                <a:latin typeface="+mn-lt"/>
              </a:rPr>
              <a:t>, Mumbai</a:t>
            </a:r>
            <a:endParaRPr lang="en-US" dirty="0">
              <a:effectLst/>
              <a:latin typeface="+mn-lt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5354515" y="2548181"/>
            <a:ext cx="3474305" cy="1557094"/>
          </a:xfrm>
          <a:prstGeom prst="wedgeRectCallout">
            <a:avLst>
              <a:gd name="adj1" fmla="val -3454"/>
              <a:gd name="adj2" fmla="val -74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Collective investment Schemes-CIS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under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SEBI. (Except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Nidhi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Chit fund and cooperatives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later..but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if &gt;100 cr. Then under SEBI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749" y="2222463"/>
            <a:ext cx="1173773" cy="1635162"/>
          </a:xfrm>
          <a:prstGeom prst="rect">
            <a:avLst/>
          </a:prstGeom>
        </p:spPr>
      </p:pic>
      <p:sp>
        <p:nvSpPr>
          <p:cNvPr id="14" name="Flowchart: Process 13"/>
          <p:cNvSpPr/>
          <p:nvPr/>
        </p:nvSpPr>
        <p:spPr>
          <a:xfrm>
            <a:off x="2587749" y="4105275"/>
            <a:ext cx="6241072" cy="25856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 smtClean="0"/>
              <a:t>GSM2: Functions over “securities”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Process of Securities issue  (IPO, FPO, ETF..)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Places (stock exchange, depositories)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Persons (individual, brokers, MF managers, FPI, insider trading)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+ SCOPE online portal for complaint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Financial literacy of investors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421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D9EDB9D-8973-492D-85B5-EEE6A4FB27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graphicEl>
                                              <a:dgm id="{FD9EDB9D-8973-492D-85B5-EEE6A4FB27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977A8A0-3935-4BD4-A1DA-CEB5DF5AB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graphicEl>
                                              <a:dgm id="{E977A8A0-3935-4BD4-A1DA-CEB5DF5ABC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C55C84-40B0-4AB4-A3B7-24FE233439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graphicEl>
                                              <a:dgm id="{64C55C84-40B0-4AB4-A3B7-24FE233439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66E9B22-D61E-4854-BDE2-622AB928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graphicEl>
                                              <a:dgm id="{D66E9B22-D61E-4854-BDE2-622AB9281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504308-99DB-4EE8-A7D9-845E33FFD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A3504308-99DB-4EE8-A7D9-845E33FFD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8421F3-A605-40D8-B0CD-C21290FA41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graphicEl>
                                              <a:dgm id="{F88421F3-A605-40D8-B0CD-C21290FA41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F6D547-7985-4DCD-9A3C-928369F2D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graphicEl>
                                              <a:dgm id="{0BF6D547-7985-4DCD-9A3C-928369F2D7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2F73E22-2B6B-4751-BF0C-73CCF3A13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graphicEl>
                                              <a:dgm id="{22F73E22-2B6B-4751-BF0C-73CCF3A13A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04514BF-1788-46D1-8B05-3F65682A0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204514BF-1788-46D1-8B05-3F65682A0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F2BD3F-C972-4182-AD0E-304FE3735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graphicEl>
                                              <a:dgm id="{E3F2BD3F-C972-4182-AD0E-304FE3735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68FC83-8243-421D-8FD5-91D8B2B36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graphicEl>
                                              <a:dgm id="{3968FC83-8243-421D-8FD5-91D8B2B36F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9EE974-42F5-4A0A-9CFE-A526535A9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graphicEl>
                                              <a:dgm id="{A29EE974-42F5-4A0A-9CFE-A526535A90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P spid="10" grpId="0" animBg="1"/>
      <p:bldP spid="14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145816"/>
              </p:ext>
            </p:extLst>
          </p:nvPr>
        </p:nvGraphicFramePr>
        <p:xfrm>
          <a:off x="-116958" y="695326"/>
          <a:ext cx="9260958" cy="3274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Securities and Exchange Board of India (SEBI)</a:t>
            </a:r>
            <a:endParaRPr lang="en-US" dirty="0"/>
          </a:p>
        </p:txBody>
      </p:sp>
      <p:graphicFrame>
        <p:nvGraphicFramePr>
          <p:cNvPr id="8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441743"/>
              </p:ext>
            </p:extLst>
          </p:nvPr>
        </p:nvGraphicFramePr>
        <p:xfrm>
          <a:off x="0" y="3542131"/>
          <a:ext cx="7644789" cy="1991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481" y="2536234"/>
            <a:ext cx="2164520" cy="1623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740" y="4308853"/>
            <a:ext cx="5522259" cy="25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9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977A8A0-3935-4BD4-A1DA-CEB5DF5AB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977A8A0-3935-4BD4-A1DA-CEB5DF5ABC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D9EDB9D-8973-492D-85B5-EEE6A4FB27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D9EDB9D-8973-492D-85B5-EEE6A4FB27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C55C84-40B0-4AB4-A3B7-24FE233439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64C55C84-40B0-4AB4-A3B7-24FE233439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66E9B22-D61E-4854-BDE2-622AB9281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D66E9B22-D61E-4854-BDE2-622AB9281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D5156FA-852B-4C07-8894-0BECCF752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CD5156FA-852B-4C07-8894-0BECCF752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D9E87D-C603-4C51-977A-366C950DF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00D9E87D-C603-4C51-977A-366C950DF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23034B-7656-4C4D-B5F8-3B4D30622C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523034B-7656-4C4D-B5F8-3B4D30622C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044F229-C492-4A9F-8EC2-ABC62EA9CC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A044F229-C492-4A9F-8EC2-ABC62EA9CC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8F02A0F-2665-40F8-BDF3-5F53B175E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48F02A0F-2665-40F8-BDF3-5F53B175E6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91C339-CCE5-4EBB-82B7-79D32507C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graphicEl>
                                              <a:dgm id="{0C91C339-CCE5-4EBB-82B7-79D32507C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8B908A-15D3-42A6-A62F-B0CBF9EA4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graphicEl>
                                              <a:dgm id="{168B908A-15D3-42A6-A62F-B0CBF9EA4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AF5FA1-495B-4848-83DA-7FB9C88365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3FAF5FA1-495B-4848-83DA-7FB9C88365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E75605E-0DBD-432E-A197-6E42AD690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1E75605E-0DBD-432E-A197-6E42AD690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3080B5-025B-48A8-AC60-BCF129E3D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graphicEl>
                                              <a:dgm id="{4A3080B5-025B-48A8-AC60-BCF129E3D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69ECB7-4DEE-4072-A130-12FD7F47F6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graphicEl>
                                              <a:dgm id="{DA69ECB7-4DEE-4072-A130-12FD7F47F6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4F2A9E7-84EB-431B-9486-891539D7B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graphicEl>
                                              <a:dgm id="{04F2A9E7-84EB-431B-9486-891539D7B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Graphic spid="8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52" y="1699352"/>
            <a:ext cx="2778409" cy="27784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Commodity Trading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2744492"/>
              </p:ext>
            </p:extLst>
          </p:nvPr>
        </p:nvGraphicFramePr>
        <p:xfrm>
          <a:off x="173037" y="378069"/>
          <a:ext cx="8797925" cy="214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5"/>
          <p:cNvSpPr txBox="1">
            <a:spLocks/>
          </p:cNvSpPr>
          <p:nvPr/>
        </p:nvSpPr>
        <p:spPr>
          <a:xfrm>
            <a:off x="102651" y="2807613"/>
            <a:ext cx="2288303" cy="11369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Warehouse </a:t>
            </a:r>
          </a:p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receipt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37" y="3769692"/>
            <a:ext cx="2147532" cy="2147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252" y="5917224"/>
            <a:ext cx="151110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Farmer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204" y="2859181"/>
            <a:ext cx="1033782" cy="1033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898" y="3358953"/>
            <a:ext cx="2006876" cy="15651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538" y="2103952"/>
            <a:ext cx="1663641" cy="13087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936" y="5136892"/>
            <a:ext cx="1592799" cy="153893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784819">
            <a:off x="2791827" y="3967301"/>
            <a:ext cx="2623888" cy="692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Commodity Market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2866280">
            <a:off x="2478587" y="4505837"/>
            <a:ext cx="2040556" cy="692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NWR- Bank loans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43149" y="3345870"/>
            <a:ext cx="1437977" cy="1591275"/>
          </a:xfrm>
          <a:prstGeom prst="rect">
            <a:avLst/>
          </a:prstGeom>
        </p:spPr>
      </p:pic>
      <p:sp>
        <p:nvSpPr>
          <p:cNvPr id="18" name="Flowchart: Process 17"/>
          <p:cNvSpPr/>
          <p:nvPr/>
        </p:nvSpPr>
        <p:spPr>
          <a:xfrm>
            <a:off x="5485073" y="4937145"/>
            <a:ext cx="3621102" cy="18505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NSEL promoter </a:t>
            </a:r>
            <a:r>
              <a:rPr lang="en-US" sz="2400" dirty="0" err="1" smtClean="0"/>
              <a:t>Jignesh</a:t>
            </a:r>
            <a:r>
              <a:rPr lang="en-US" sz="2400" dirty="0" smtClean="0"/>
              <a:t> Shah generated fake warehouse receipts.</a:t>
            </a:r>
            <a:r>
              <a:rPr lang="en-US" sz="2400" dirty="0"/>
              <a:t> </a:t>
            </a:r>
            <a:r>
              <a:rPr lang="en-US" sz="2400" dirty="0" smtClean="0"/>
              <a:t>~5600 cr. Scam</a:t>
            </a:r>
          </a:p>
          <a:p>
            <a:pPr algn="ctr"/>
            <a:r>
              <a:rPr lang="en-US" sz="2400" dirty="0" smtClean="0"/>
              <a:t>FMC (</a:t>
            </a:r>
            <a:r>
              <a:rPr lang="en-US" sz="2400" dirty="0" err="1" smtClean="0"/>
              <a:t>agri</a:t>
            </a:r>
            <a:r>
              <a:rPr lang="en-US" sz="2400" dirty="0" smtClean="0"/>
              <a:t>)-&gt;merged with SEBI (</a:t>
            </a:r>
            <a:r>
              <a:rPr lang="en-US" sz="2400" dirty="0" err="1" smtClean="0"/>
              <a:t>FinMin</a:t>
            </a:r>
            <a:r>
              <a:rPr lang="en-US" sz="2400" dirty="0" smtClean="0"/>
              <a:t>) in 2015</a:t>
            </a:r>
          </a:p>
        </p:txBody>
      </p:sp>
    </p:spTree>
    <p:extLst>
      <p:ext uri="{BB962C8B-B14F-4D97-AF65-F5344CB8AC3E}">
        <p14:creationId xmlns:p14="http://schemas.microsoft.com/office/powerpoint/2010/main" val="289962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DE98A4-A0B7-4990-91DB-556B85606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ADE98A4-A0B7-4990-91DB-556B85606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80CDE3-93F4-4F6F-8440-F60435C9B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D80CDE3-93F4-4F6F-8440-F60435C9B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386055-38F7-4984-98A8-11330930F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C386055-38F7-4984-98A8-11330930F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84D1A0-A657-45E0-9002-A9210A1961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5D84D1A0-A657-45E0-9002-A9210A1961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1D5D84-F7C9-47A2-88C9-B2E1251F55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51D5D84-F7C9-47A2-88C9-B2E1251F55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4F628B-40A7-49AB-A41B-DABECF946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1C4F628B-40A7-49AB-A41B-DABECF9460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7" grpId="0" animBg="1"/>
      <p:bldP spid="15" grpId="0" animBg="1"/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416"/>
            <a:ext cx="5388625" cy="1245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625" y="0"/>
            <a:ext cx="3755375" cy="1234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1373"/>
            <a:ext cx="9144000" cy="2343475"/>
          </a:xfrm>
          <a:prstGeom prst="rect">
            <a:avLst/>
          </a:prstGeom>
        </p:spPr>
      </p:pic>
      <p:pic>
        <p:nvPicPr>
          <p:cNvPr id="8" name="Picture 2" descr="http://im.rediff.com/money/2013/nov/13sudiptase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3454848"/>
            <a:ext cx="3234634" cy="241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Process 8"/>
          <p:cNvSpPr/>
          <p:nvPr/>
        </p:nvSpPr>
        <p:spPr>
          <a:xfrm>
            <a:off x="0" y="5706208"/>
            <a:ext cx="2189285" cy="7825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Saradha Fund</a:t>
            </a:r>
          </a:p>
          <a:p>
            <a:pPr algn="ctr"/>
            <a:r>
              <a:rPr lang="en-US" sz="2800" dirty="0" err="1" smtClean="0"/>
              <a:t>Sudipto</a:t>
            </a:r>
            <a:r>
              <a:rPr lang="en-US" sz="2800" dirty="0" smtClean="0"/>
              <a:t> Sen 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970" y="2762833"/>
            <a:ext cx="4386894" cy="3105921"/>
          </a:xfrm>
          <a:prstGeom prst="rect">
            <a:avLst/>
          </a:prstGeom>
        </p:spPr>
      </p:pic>
      <p:sp>
        <p:nvSpPr>
          <p:cNvPr id="11" name="Flowchart: Process 10"/>
          <p:cNvSpPr/>
          <p:nvPr/>
        </p:nvSpPr>
        <p:spPr>
          <a:xfrm>
            <a:off x="4149970" y="5687224"/>
            <a:ext cx="4421128" cy="112353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Rose Valley [40-60k cr]</a:t>
            </a:r>
          </a:p>
          <a:p>
            <a:pPr algn="ctr"/>
            <a:r>
              <a:rPr lang="en-US" sz="2800" strike="sngStrike" dirty="0" err="1"/>
              <a:t>Punshukh</a:t>
            </a:r>
            <a:r>
              <a:rPr lang="en-US" sz="2800" strike="sngStrike" dirty="0"/>
              <a:t> </a:t>
            </a:r>
            <a:r>
              <a:rPr lang="en-US" sz="2800" strike="sngStrike" dirty="0" err="1"/>
              <a:t>Wangdu</a:t>
            </a:r>
            <a:endParaRPr lang="en-US" sz="2800" strike="sngStrike" dirty="0" smtClean="0"/>
          </a:p>
          <a:p>
            <a:pPr algn="ctr"/>
            <a:r>
              <a:rPr lang="en-US" sz="2800" dirty="0" err="1" smtClean="0"/>
              <a:t>Gautam</a:t>
            </a:r>
            <a:r>
              <a:rPr lang="en-US" sz="2800" dirty="0" smtClean="0"/>
              <a:t> </a:t>
            </a:r>
            <a:r>
              <a:rPr lang="en-US" sz="2800" dirty="0" err="1" smtClean="0"/>
              <a:t>Kundu</a:t>
            </a:r>
            <a:endParaRPr lang="en-US" sz="2800" dirty="0"/>
          </a:p>
        </p:txBody>
      </p:sp>
      <p:sp>
        <p:nvSpPr>
          <p:cNvPr id="12" name="Flowchart: Process 11"/>
          <p:cNvSpPr/>
          <p:nvPr/>
        </p:nvSpPr>
        <p:spPr>
          <a:xfrm>
            <a:off x="2550237" y="5687223"/>
            <a:ext cx="1204547" cy="8014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X</a:t>
            </a:r>
            <a:r>
              <a:rPr lang="en-US" sz="3600" dirty="0" smtClean="0"/>
              <a:t> 7 =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675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primary market on 1</a:t>
            </a:r>
            <a:r>
              <a:rPr lang="en-US" baseline="30000" dirty="0" smtClean="0"/>
              <a:t>st</a:t>
            </a:r>
            <a:r>
              <a:rPr lang="en-US" dirty="0" smtClean="0"/>
              <a:t> April 1979, if Kingfisher IPO was issued</a:t>
            </a:r>
            <a:endParaRPr lang="en-US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74" y="738376"/>
            <a:ext cx="2819400" cy="19131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4068" y="901132"/>
            <a:ext cx="3675888" cy="2384405"/>
          </a:xfrm>
          <a:prstGeom prst="leftArrow">
            <a:avLst>
              <a:gd name="adj1" fmla="val 50000"/>
              <a:gd name="adj2" fmla="val 2469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30k with </a:t>
            </a:r>
            <a:r>
              <a:rPr lang="en-US" sz="3600" dirty="0" err="1" smtClean="0">
                <a:latin typeface="Arial Black" panose="020B0A04020102020204" pitchFamily="34" charset="0"/>
              </a:rPr>
              <a:t>Mallya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4778" y="2010177"/>
            <a:ext cx="3675888" cy="23844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70k with public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34" y="1801616"/>
            <a:ext cx="2055230" cy="296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426" y="1540385"/>
            <a:ext cx="1721483" cy="24858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94778" y="4084038"/>
            <a:ext cx="6369822" cy="250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Float Market Capitalization </a:t>
            </a:r>
          </a:p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no. of shares  with public x price</a:t>
            </a:r>
          </a:p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70,000 x 10 = 7 lakh. (1979)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941" y="1970613"/>
            <a:ext cx="2397131" cy="159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Chit fund: monthly 10k contribute x 3 months….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62501"/>
            <a:ext cx="1705440" cy="1705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526" y="2157506"/>
            <a:ext cx="2844303" cy="1896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811571"/>
            <a:ext cx="1705440" cy="176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17489"/>
            <a:ext cx="1677971" cy="1606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1453" y="1660085"/>
            <a:ext cx="3425072" cy="3425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523488">
            <a:off x="2050051" y="1389488"/>
            <a:ext cx="1967816" cy="584775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10,000</a:t>
            </a:r>
            <a:endParaRPr lang="en-US" sz="32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019721" y="3400327"/>
            <a:ext cx="1967816" cy="584775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10,000</a:t>
            </a:r>
            <a:endParaRPr lang="en-US" sz="32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 rot="20259373">
            <a:off x="2019721" y="5228332"/>
            <a:ext cx="1967816" cy="584775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10,000</a:t>
            </a:r>
            <a:endParaRPr lang="en-US" sz="32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3747396" y="4583851"/>
            <a:ext cx="2328035" cy="584775"/>
          </a:xfrm>
          <a:prstGeom prst="rect">
            <a:avLst/>
          </a:prstGeom>
          <a:solidFill>
            <a:srgbClr val="0070C0"/>
          </a:solidFill>
          <a:ln w="38100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 30,000</a:t>
            </a:r>
          </a:p>
        </p:txBody>
      </p:sp>
      <p:sp>
        <p:nvSpPr>
          <p:cNvPr id="12" name="TextBox 7"/>
          <p:cNvSpPr txBox="1"/>
          <p:nvPr/>
        </p:nvSpPr>
        <p:spPr>
          <a:xfrm rot="20259373">
            <a:off x="5917882" y="3798369"/>
            <a:ext cx="1967816" cy="830997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Commission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1,000</a:t>
            </a:r>
            <a:endParaRPr lang="en-US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3747395" y="5244603"/>
            <a:ext cx="3902638" cy="584775"/>
          </a:xfrm>
          <a:prstGeom prst="rect">
            <a:avLst/>
          </a:prstGeom>
          <a:solidFill>
            <a:srgbClr val="0070C0"/>
          </a:solidFill>
          <a:ln w="38100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 29,000 Remain</a:t>
            </a:r>
          </a:p>
        </p:txBody>
      </p:sp>
    </p:spTree>
    <p:extLst>
      <p:ext uri="{BB962C8B-B14F-4D97-AF65-F5344CB8AC3E}">
        <p14:creationId xmlns:p14="http://schemas.microsoft.com/office/powerpoint/2010/main" val="209140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Put the ‘chit’- how much loan you need? </a:t>
            </a:r>
            <a:br>
              <a:rPr lang="en-US" sz="2400" dirty="0" smtClean="0"/>
            </a:br>
            <a:r>
              <a:rPr lang="en-US" sz="2400" dirty="0" smtClean="0"/>
              <a:t>“Auction”…Lowest bidder to get amount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1705440" cy="1705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525" y="1720832"/>
            <a:ext cx="2844303" cy="1896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644593"/>
            <a:ext cx="1705440" cy="176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0511"/>
            <a:ext cx="1677971" cy="1606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1452" y="1223411"/>
            <a:ext cx="3425072" cy="3425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523488">
            <a:off x="2050051" y="934081"/>
            <a:ext cx="1967816" cy="1161633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29,000</a:t>
            </a:r>
            <a:endParaRPr lang="en-US" sz="32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2019721" y="3233349"/>
            <a:ext cx="1967816" cy="1161633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28,000</a:t>
            </a:r>
            <a:endParaRPr lang="en-US" sz="32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 rot="20259373">
            <a:off x="2019721" y="4772925"/>
            <a:ext cx="1967816" cy="1161633"/>
          </a:xfrm>
          <a:prstGeom prst="leftArrow">
            <a:avLst/>
          </a:prstGeom>
          <a:solidFill>
            <a:srgbClr val="00B050"/>
          </a:solidFill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25,000</a:t>
            </a:r>
            <a:endParaRPr lang="en-US" sz="32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3747395" y="4147177"/>
            <a:ext cx="2328035" cy="584775"/>
          </a:xfrm>
          <a:prstGeom prst="rect">
            <a:avLst/>
          </a:prstGeom>
          <a:solidFill>
            <a:srgbClr val="0070C0"/>
          </a:solidFill>
          <a:ln w="38100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 29,000</a:t>
            </a:r>
          </a:p>
        </p:txBody>
      </p:sp>
      <p:sp>
        <p:nvSpPr>
          <p:cNvPr id="12" name="TextBox 7"/>
          <p:cNvSpPr txBox="1"/>
          <p:nvPr/>
        </p:nvSpPr>
        <p:spPr>
          <a:xfrm>
            <a:off x="3987537" y="4846664"/>
            <a:ext cx="5052708" cy="1077218"/>
          </a:xfrm>
          <a:prstGeom prst="rect">
            <a:avLst/>
          </a:prstGeom>
          <a:solidFill>
            <a:srgbClr val="7030A0"/>
          </a:solidFill>
          <a:ln w="38100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Remaining Rs.4000: equally distribute among members</a:t>
            </a:r>
          </a:p>
        </p:txBody>
      </p:sp>
    </p:spTree>
    <p:extLst>
      <p:ext uri="{BB962C8B-B14F-4D97-AF65-F5344CB8AC3E}">
        <p14:creationId xmlns:p14="http://schemas.microsoft.com/office/powerpoint/2010/main" val="36951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Game: give 10,000 x 3 months</a:t>
            </a:r>
          </a:p>
          <a:p>
            <a:r>
              <a:rPr lang="en-US" dirty="0"/>
              <a:t>Month#1: </a:t>
            </a:r>
            <a:r>
              <a:rPr lang="en-US" dirty="0" smtClean="0"/>
              <a:t>10,000 [</a:t>
            </a:r>
            <a:r>
              <a:rPr lang="en-US" dirty="0" smtClean="0">
                <a:solidFill>
                  <a:srgbClr val="FFC000"/>
                </a:solidFill>
              </a:rPr>
              <a:t>got, 25k] + </a:t>
            </a:r>
            <a:r>
              <a:rPr lang="en-US" dirty="0" smtClean="0">
                <a:solidFill>
                  <a:srgbClr val="92D050"/>
                </a:solidFill>
              </a:rPr>
              <a:t>[1/3</a:t>
            </a:r>
            <a:r>
              <a:rPr lang="en-US" baseline="30000" dirty="0" smtClean="0">
                <a:solidFill>
                  <a:srgbClr val="92D050"/>
                </a:solidFill>
              </a:rPr>
              <a:t>rd</a:t>
            </a:r>
            <a:r>
              <a:rPr lang="en-US" dirty="0" smtClean="0">
                <a:solidFill>
                  <a:srgbClr val="92D050"/>
                </a:solidFill>
              </a:rPr>
              <a:t> of 4k but lets ignore that chain.]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/>
              <a:t>Month#2: 10,000</a:t>
            </a:r>
          </a:p>
          <a:p>
            <a:r>
              <a:rPr lang="en-US" dirty="0"/>
              <a:t>Month#3: 10,000</a:t>
            </a:r>
          </a:p>
          <a:p>
            <a:r>
              <a:rPr lang="en-US" dirty="0">
                <a:solidFill>
                  <a:srgbClr val="FFC000"/>
                </a:solidFill>
              </a:rPr>
              <a:t>Total returned</a:t>
            </a:r>
            <a:r>
              <a:rPr lang="en-US" dirty="0"/>
              <a:t>= Rs.30,000</a:t>
            </a:r>
          </a:p>
          <a:p>
            <a:r>
              <a:rPr lang="en-US" dirty="0"/>
              <a:t>Loan = Principal + Interest paid</a:t>
            </a:r>
          </a:p>
          <a:p>
            <a:r>
              <a:rPr lang="en-US" dirty="0"/>
              <a:t>Loan = 25,000+ 5,000 = </a:t>
            </a:r>
            <a:r>
              <a:rPr lang="en-US" dirty="0" smtClean="0"/>
              <a:t>30,000</a:t>
            </a:r>
          </a:p>
          <a:p>
            <a:r>
              <a:rPr lang="en-US" dirty="0"/>
              <a:t>Variants: motor cycle, </a:t>
            </a:r>
            <a:r>
              <a:rPr lang="en-US" dirty="0" smtClean="0"/>
              <a:t>fridge etc. and instead of auction, it can be ‘lucky draw’.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month, </a:t>
            </a:r>
            <a:r>
              <a:rPr lang="en-US" dirty="0" err="1" smtClean="0"/>
              <a:t>Alok</a:t>
            </a:r>
            <a:r>
              <a:rPr lang="en-US" dirty="0" smtClean="0"/>
              <a:t> Borrowed </a:t>
            </a:r>
            <a:br>
              <a:rPr lang="en-US" dirty="0" smtClean="0"/>
            </a:br>
            <a:r>
              <a:rPr lang="en-US" dirty="0" smtClean="0"/>
              <a:t>Rs. 25,000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Chit Fund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664325" y="3794665"/>
            <a:ext cx="2305050" cy="15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Chit fund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a collective investment scheme (CIS)</a:t>
            </a:r>
          </a:p>
          <a:p>
            <a:r>
              <a:rPr lang="en-US" dirty="0" smtClean="0"/>
              <a:t>People </a:t>
            </a:r>
            <a:r>
              <a:rPr lang="en-US" u="sng" dirty="0" smtClean="0"/>
              <a:t>pool</a:t>
            </a:r>
            <a:r>
              <a:rPr lang="en-US" dirty="0" smtClean="0"/>
              <a:t> their savings by periodic installments. </a:t>
            </a:r>
          </a:p>
          <a:p>
            <a:r>
              <a:rPr lang="en-US" dirty="0" smtClean="0"/>
              <a:t>Amount given to one of the member through luck draw or auction.</a:t>
            </a:r>
          </a:p>
          <a:p>
            <a:r>
              <a:rPr lang="en-US" dirty="0" smtClean="0"/>
              <a:t>SC order: it’s a contract, </a:t>
            </a:r>
          </a:p>
          <a:p>
            <a:r>
              <a:rPr lang="en-US" dirty="0" smtClean="0"/>
              <a:t>Contracts are concurrent list</a:t>
            </a:r>
          </a:p>
          <a:p>
            <a:r>
              <a:rPr lang="en-US" dirty="0"/>
              <a:t>UNION: </a:t>
            </a:r>
            <a:r>
              <a:rPr lang="en-US" dirty="0">
                <a:solidFill>
                  <a:srgbClr val="C00000"/>
                </a:solidFill>
              </a:rPr>
              <a:t>Prize Chits and Money Circulation Schemes 1978</a:t>
            </a:r>
          </a:p>
          <a:p>
            <a:r>
              <a:rPr lang="en-US" dirty="0"/>
              <a:t>States: empowered under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Chit Funds Act 1982</a:t>
            </a:r>
          </a:p>
          <a:p>
            <a:r>
              <a:rPr lang="en-US" dirty="0"/>
              <a:t>States: Kerala, TN, Andhra, </a:t>
            </a:r>
            <a:r>
              <a:rPr lang="en-US" dirty="0" err="1"/>
              <a:t>W.Bengal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Modus operandi of Chit fund scams….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53" y="619774"/>
            <a:ext cx="2146050" cy="2842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93" y="3568191"/>
            <a:ext cx="2338111" cy="2312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740" y="1802901"/>
            <a:ext cx="4386894" cy="3105921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20653753">
            <a:off x="1710264" y="3227435"/>
            <a:ext cx="2866292" cy="19958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It’s a Chit fund, so outside your purview.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lowchart: Process 10"/>
          <p:cNvSpPr/>
          <p:nvPr/>
        </p:nvSpPr>
        <p:spPr>
          <a:xfrm>
            <a:off x="4413740" y="643518"/>
            <a:ext cx="4668714" cy="15018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Multiple chit fund cos to dodge 100 cr..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Money routed from one to another.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Rope in TMC leaders, celebrities for endorsement.</a:t>
            </a:r>
            <a:endParaRPr lang="en-US" sz="2000" dirty="0"/>
          </a:p>
        </p:txBody>
      </p:sp>
      <p:sp>
        <p:nvSpPr>
          <p:cNvPr id="12" name="Flowchart: Process 11"/>
          <p:cNvSpPr/>
          <p:nvPr/>
        </p:nvSpPr>
        <p:spPr>
          <a:xfrm>
            <a:off x="4695560" y="4601962"/>
            <a:ext cx="4386894" cy="14299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Invested in hotel, real-estate, share market speculation etc. </a:t>
            </a:r>
          </a:p>
          <a:p>
            <a:r>
              <a:rPr lang="en-US" sz="2400" dirty="0" smtClean="0"/>
              <a:t>Subprime crisis  lost sheen.</a:t>
            </a:r>
          </a:p>
          <a:p>
            <a:r>
              <a:rPr lang="en-US" sz="2400" dirty="0" smtClean="0"/>
              <a:t>Sometimes simply Ponzy.</a:t>
            </a:r>
            <a:endParaRPr lang="en-US" sz="2400" dirty="0"/>
          </a:p>
        </p:txBody>
      </p:sp>
      <p:sp>
        <p:nvSpPr>
          <p:cNvPr id="14" name="Flowchart: Process 13"/>
          <p:cNvSpPr/>
          <p:nvPr/>
        </p:nvSpPr>
        <p:spPr>
          <a:xfrm>
            <a:off x="51394" y="5372100"/>
            <a:ext cx="2727666" cy="86305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2014: amendment if pooled money &gt;100 cr. </a:t>
            </a:r>
          </a:p>
          <a:p>
            <a:pPr algn="ctr"/>
            <a:r>
              <a:rPr lang="en-US" dirty="0" smtClean="0"/>
              <a:t>Then CIS under SEBI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 rot="877737">
            <a:off x="1846385" y="1055077"/>
            <a:ext cx="2866292" cy="19958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as “CHIT Fund” with state Government.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2465495" y="5934916"/>
            <a:ext cx="2328339" cy="785449"/>
          </a:xfrm>
          <a:prstGeom prst="wedgeRectCallout">
            <a:avLst>
              <a:gd name="adj1" fmla="val 54842"/>
              <a:gd name="adj2" fmla="val -8599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 </a:t>
            </a:r>
            <a:r>
              <a:rPr lang="en-US" dirty="0"/>
              <a:t>MF/</a:t>
            </a:r>
            <a:r>
              <a:rPr lang="en-US" dirty="0" err="1"/>
              <a:t>ReiTS</a:t>
            </a:r>
            <a:r>
              <a:rPr lang="en-US" dirty="0"/>
              <a:t>..so SEBI jurisdiction comes.</a:t>
            </a:r>
          </a:p>
        </p:txBody>
      </p:sp>
    </p:spTree>
    <p:extLst>
      <p:ext uri="{BB962C8B-B14F-4D97-AF65-F5344CB8AC3E}">
        <p14:creationId xmlns:p14="http://schemas.microsoft.com/office/powerpoint/2010/main" val="418404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uild="p" animBg="1"/>
      <p:bldP spid="12" grpId="0" animBg="1"/>
      <p:bldP spid="9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519" y="878564"/>
            <a:ext cx="5165481" cy="5548979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091001"/>
              </p:ext>
            </p:extLst>
          </p:nvPr>
        </p:nvGraphicFramePr>
        <p:xfrm>
          <a:off x="0" y="633046"/>
          <a:ext cx="4958862" cy="4187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Ponzy</a:t>
            </a:r>
            <a:r>
              <a:rPr lang="en-US" dirty="0" smtClean="0"/>
              <a:t>, Multi-layer marketing Scams are not confined geographically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946" y="4693627"/>
            <a:ext cx="2365130" cy="1970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849" y="878564"/>
            <a:ext cx="2772151" cy="1928263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247350751"/>
              </p:ext>
            </p:extLst>
          </p:nvPr>
        </p:nvGraphicFramePr>
        <p:xfrm>
          <a:off x="4754063" y="2806827"/>
          <a:ext cx="4202369" cy="3857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8556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2778E1-921C-49CB-9C1A-D729F09B62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12778E1-921C-49CB-9C1A-D729F09B62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FDF2C6-2665-490F-B4AD-0C39CE9E7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2FDF2C6-2665-490F-B4AD-0C39CE9E7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177E80-B371-40D9-B2E5-7B2107E8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3177E80-B371-40D9-B2E5-7B2107E88B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6C3992-4811-4754-B4BA-D9698384F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406C3992-4811-4754-B4BA-D9698384F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6D6ECC2-28D4-4207-97FE-5415B9688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F6D6ECC2-28D4-4207-97FE-5415B9688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1507D61-B6AC-4B5A-9564-0183DD3C5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D1507D61-B6AC-4B5A-9564-0183DD3C52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683A45C-332E-417C-A44B-AFE672A39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8683A45C-332E-417C-A44B-AFE672A39F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574C7B5-E90C-485B-9307-76508E3C2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7574C7B5-E90C-485B-9307-76508E3C22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D802F8B-198D-4B91-A8FC-3FE665DC2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graphicEl>
                                              <a:dgm id="{DD802F8B-198D-4B91-A8FC-3FE665DC2D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E640A7-95FB-4BD0-81B3-5E07FBBCD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graphicEl>
                                              <a:dgm id="{3AE640A7-95FB-4BD0-81B3-5E07FBBCD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10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Falls under Central </a:t>
            </a:r>
            <a:r>
              <a:rPr lang="en-US" dirty="0"/>
              <a:t>Registrar under Ministry of </a:t>
            </a:r>
            <a:r>
              <a:rPr lang="en-US" dirty="0" smtClean="0"/>
              <a:t>Agriculture.</a:t>
            </a:r>
          </a:p>
          <a:p>
            <a:r>
              <a:rPr lang="en-US" dirty="0" err="1" smtClean="0"/>
              <a:t>Scamsters</a:t>
            </a:r>
            <a:r>
              <a:rPr lang="en-US" dirty="0" smtClean="0"/>
              <a:t> transfer </a:t>
            </a:r>
            <a:r>
              <a:rPr lang="en-US" dirty="0"/>
              <a:t>money to multi-state cooperatives.</a:t>
            </a:r>
          </a:p>
          <a:p>
            <a:r>
              <a:rPr lang="en-US" dirty="0" smtClean="0"/>
              <a:t>Loaned out their kith and kin.</a:t>
            </a:r>
          </a:p>
          <a:p>
            <a:r>
              <a:rPr lang="en-US" dirty="0" smtClean="0"/>
              <a:t>Difficult to recover funds.</a:t>
            </a:r>
          </a:p>
          <a:p>
            <a:pPr marL="0" indent="0">
              <a:buNone/>
            </a:pPr>
            <a:r>
              <a:rPr lang="en-US" u="sng" dirty="0" smtClean="0"/>
              <a:t>Reforms</a:t>
            </a:r>
          </a:p>
          <a:p>
            <a:pPr marL="742950" indent="-742950">
              <a:buAutoNum type="arabicPeriod"/>
            </a:pPr>
            <a:r>
              <a:rPr lang="en-US" dirty="0" smtClean="0"/>
              <a:t>Transfer function to </a:t>
            </a:r>
            <a:r>
              <a:rPr lang="en-US" dirty="0" err="1" smtClean="0"/>
              <a:t>finmin</a:t>
            </a:r>
            <a:r>
              <a:rPr lang="en-US" dirty="0" smtClean="0"/>
              <a:t> [just like FMC]</a:t>
            </a:r>
          </a:p>
          <a:p>
            <a:pPr marL="742950" indent="-742950">
              <a:buAutoNum type="arabicPeriod"/>
            </a:pPr>
            <a:r>
              <a:rPr lang="en-US" dirty="0" smtClean="0"/>
              <a:t>More powers, special audit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Law with loophole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Multi-State Cooperative Societies Act, 2002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/>
              <a:t>MSCS Act)</a:t>
            </a:r>
          </a:p>
        </p:txBody>
      </p:sp>
    </p:spTree>
    <p:extLst>
      <p:ext uri="{BB962C8B-B14F-4D97-AF65-F5344CB8AC3E}">
        <p14:creationId xmlns:p14="http://schemas.microsoft.com/office/powerpoint/2010/main" val="3580494047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3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" y="-323381"/>
            <a:ext cx="8952381" cy="75047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0208" y="3261946"/>
            <a:ext cx="5627982" cy="3402623"/>
          </a:xfrm>
          <a:prstGeom prst="rect">
            <a:avLst/>
          </a:prstGeom>
          <a:solidFill>
            <a:srgbClr val="207D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amendment  Multi State Cooperative Societies Act, 2002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Ponzi &amp; illicit deposit scheme new bill drafted.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27938" y="2215662"/>
            <a:ext cx="5046785" cy="72096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Ponzi Scams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77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fraud in regulated financial intermediaries?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303614"/>
              </p:ext>
            </p:extLst>
          </p:nvPr>
        </p:nvGraphicFramePr>
        <p:xfrm>
          <a:off x="108003" y="881130"/>
          <a:ext cx="8927994" cy="432195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540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7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2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smtClean="0">
                          <a:latin typeface="Franklin Gothic Medium Cond" panose="020B0606030402020204" pitchFamily="34" charset="0"/>
                        </a:rPr>
                        <a:t>Banking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latin typeface="Franklin Gothic Medium Cond" panose="020B0606030402020204" pitchFamily="34" charset="0"/>
                        </a:rPr>
                        <a:t>Finance(SEBI)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latin typeface="Franklin Gothic Medium Cond" panose="020B0606030402020204" pitchFamily="34" charset="0"/>
                        </a:rPr>
                        <a:t>Insurance(IRDA)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smtClean="0">
                          <a:latin typeface="Franklin Gothic Medium Cond" panose="020B0606030402020204" pitchFamily="34" charset="0"/>
                        </a:rPr>
                        <a:t>NPS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latin typeface="Franklin Gothic Medium Cond" panose="020B0606030402020204" pitchFamily="34" charset="0"/>
                        </a:rPr>
                        <a:t>In house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smtClean="0">
                          <a:latin typeface="Franklin Gothic Medium Cond" panose="020B0606030402020204" pitchFamily="34" charset="0"/>
                        </a:rPr>
                        <a:t>SCORES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err="1">
                          <a:latin typeface="Franklin Gothic Medium Cond" panose="020B0606030402020204" pitchFamily="34" charset="0"/>
                        </a:rPr>
                        <a:t>Inhouse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Franklin Gothic Medium Cond" panose="020B0606030402020204" pitchFamily="34" charset="0"/>
                        </a:rPr>
                        <a:t>NSDL</a:t>
                      </a:r>
                      <a:endParaRPr lang="en-US" sz="3600" b="1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err="1" smtClean="0">
                          <a:latin typeface="Franklin Gothic Medium Cond" panose="020B0606030402020204" pitchFamily="34" charset="0"/>
                        </a:rPr>
                        <a:t>B.Ombd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smtClean="0">
                          <a:latin typeface="Franklin Gothic Medium Cond" panose="020B0606030402020204" pitchFamily="34" charset="0"/>
                        </a:rPr>
                        <a:t>SEBI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err="1" smtClean="0">
                          <a:latin typeface="Franklin Gothic Medium Cond" panose="020B0606030402020204" pitchFamily="34" charset="0"/>
                        </a:rPr>
                        <a:t>I.Ombd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Franklin Gothic Medium Cond" panose="020B0606030402020204" pitchFamily="34" charset="0"/>
                        </a:rPr>
                        <a:t>PFRDA</a:t>
                      </a:r>
                      <a:endParaRPr lang="en-US" sz="3600" b="1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Franklin Gothic Medium Cond" panose="020B0606030402020204" pitchFamily="34" charset="0"/>
                        </a:rPr>
                        <a:t>Consumer court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latin typeface="Franklin Gothic Medium Cond" panose="020B0606030402020204" pitchFamily="34" charset="0"/>
                        </a:rPr>
                        <a:t>SAT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Franklin Gothic Medium Cond" panose="020B0606030402020204" pitchFamily="34" charset="0"/>
                        </a:rPr>
                        <a:t>Consumer </a:t>
                      </a:r>
                      <a:endParaRPr lang="en-US" sz="2800" b="1" dirty="0" smtClean="0">
                        <a:latin typeface="Franklin Gothic Medium Cond" panose="020B06060304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latin typeface="Franklin Gothic Medium Cond" panose="020B0606030402020204" pitchFamily="34" charset="0"/>
                        </a:rPr>
                        <a:t>court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latin typeface="Franklin Gothic Medium Cond" panose="020B0606030402020204" pitchFamily="34" charset="0"/>
                        </a:rPr>
                        <a:t>Consumer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latin typeface="Franklin Gothic Medium Cond" panose="020B0606030402020204" pitchFamily="34" charset="0"/>
                        </a:rPr>
                        <a:t>Court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smtClean="0">
                          <a:latin typeface="Franklin Gothic Medium Cond" panose="020B0606030402020204" pitchFamily="34" charset="0"/>
                        </a:rPr>
                        <a:t>Court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latin typeface="Franklin Gothic Medium Cond" panose="020B0606030402020204" pitchFamily="34" charset="0"/>
                        </a:rPr>
                        <a:t>Supreme court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smtClean="0">
                          <a:latin typeface="Franklin Gothic Medium Cond" panose="020B0606030402020204" pitchFamily="34" charset="0"/>
                        </a:rPr>
                        <a:t>Court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 smtClean="0">
                          <a:latin typeface="Franklin Gothic Medium Cond" panose="020B0606030402020204" pitchFamily="34" charset="0"/>
                        </a:rPr>
                        <a:t>Court</a:t>
                      </a:r>
                      <a:endParaRPr lang="en-US" sz="3600" b="1" dirty="0">
                        <a:solidFill>
                          <a:schemeClr val="bg1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marL="38100" marR="381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8003" y="5203086"/>
            <a:ext cx="8927994" cy="94273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Multiple regulators, lack of coordination and loop holes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552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1928"/>
              </p:ext>
            </p:extLst>
          </p:nvPr>
        </p:nvGraphicFramePr>
        <p:xfrm>
          <a:off x="-77079" y="444685"/>
          <a:ext cx="8001762" cy="6096000"/>
        </p:xfrm>
        <a:graphic>
          <a:graphicData uri="http://schemas.openxmlformats.org/drawingml/2006/table">
            <a:tbl>
              <a:tblPr/>
              <a:tblGrid>
                <a:gridCol w="1336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5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year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1934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Reserve Bank of India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1938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Insurance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1944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Public Debt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1949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Banking Regulation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1952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Forward Contracts (Regulation)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1956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Securities Contracts (Regulation)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1961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Deposit Insurance and Credit Guarantee Corporation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1970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Banking Companies (Acquisition and Transfer of Undertakings)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1992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SEBI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1996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Depositories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1999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FEMA Act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1999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IRDA Act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2006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Government Securities Act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2013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2571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5143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7715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0287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28587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154305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1800225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057400" algn="l" defTabSz="514350" rtl="0" eaLnBrk="1" latinLnBrk="0" hangingPunct="1">
                        <a:defRPr sz="101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PFRDA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 Act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8474" y="5154437"/>
            <a:ext cx="7671911" cy="1107996"/>
          </a:xfrm>
          <a:prstGeom prst="rect">
            <a:avLst/>
          </a:prstGeom>
          <a:solidFill>
            <a:srgbClr val="0070C0"/>
          </a:solidFill>
          <a:ln w="57150">
            <a:solidFill>
              <a:srgbClr val="FF0000"/>
            </a:solidFill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Indian Financial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914" y="38073"/>
            <a:ext cx="4142232" cy="2761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32" y="431500"/>
            <a:ext cx="4876800" cy="4876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9391" y="2546734"/>
            <a:ext cx="433976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Franklin Gothic Demi Cond" panose="020B0706030402020204" pitchFamily="34" charset="0"/>
              </a:rPr>
              <a:t>Financial sector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Franklin Gothic Demi Cond" panose="020B0706030402020204" pitchFamily="34" charset="0"/>
              </a:rPr>
              <a:t>legislative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Franklin Gothic Demi Cond" panose="020B0706030402020204" pitchFamily="34" charset="0"/>
              </a:rPr>
              <a:t>reform commission (FSLRC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Franklin Gothic Demi Cond" panose="020B0706030402020204" pitchFamily="34" charset="0"/>
              </a:rPr>
              <a:t>)- Justice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Franklin Gothic Demi Cond" panose="020B0706030402020204" pitchFamily="34" charset="0"/>
              </a:rPr>
              <a:t>BN Sri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Franklin Gothic Demi Cond" panose="020B0706030402020204" pitchFamily="34" charset="0"/>
              </a:rPr>
              <a:t>Krishna [2011-13]</a:t>
            </a:r>
            <a:endParaRPr lang="en-US" dirty="0">
              <a:solidFill>
                <a:srgbClr val="FF0000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6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Towards SENSEX</a:t>
            </a:r>
            <a:endParaRPr lang="en-US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9393" y="1720249"/>
            <a:ext cx="3217216" cy="777954"/>
          </a:xfrm>
          <a:prstGeom prst="downArrow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 </a:t>
            </a:r>
            <a:r>
              <a:rPr lang="en-US" sz="2700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 upto1 year</a:t>
            </a:r>
            <a:endParaRPr lang="en-US" sz="27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84805" y="1720249"/>
            <a:ext cx="2789412" cy="777954"/>
          </a:xfrm>
          <a:prstGeom prst="downArrow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</a:t>
            </a:r>
            <a:r>
              <a:rPr lang="en-US" sz="2700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 &gt;1 year</a:t>
            </a:r>
            <a:endParaRPr lang="en-US" sz="27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1086" y="5907097"/>
            <a:ext cx="3608782" cy="507831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Securities resold here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927" y="5123789"/>
            <a:ext cx="1116260" cy="11039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61" y="609008"/>
            <a:ext cx="1171296" cy="1171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172" y="609008"/>
            <a:ext cx="1282817" cy="1282817"/>
          </a:xfrm>
          <a:prstGeom prst="rect">
            <a:avLst/>
          </a:prstGeom>
        </p:spPr>
      </p:pic>
      <p:sp>
        <p:nvSpPr>
          <p:cNvPr id="12" name="Curved Right Arrow 11"/>
          <p:cNvSpPr/>
          <p:nvPr/>
        </p:nvSpPr>
        <p:spPr>
          <a:xfrm>
            <a:off x="4889500" y="4356100"/>
            <a:ext cx="868268" cy="15509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1422400" y="3331301"/>
            <a:ext cx="3467100" cy="257579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 (Male Deer) 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Investor who buy newly issued securities, quickly sells them in secondary market for quick profit.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40" y="3360216"/>
            <a:ext cx="1542755" cy="10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7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FSLRC: Present vs Future Agencies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1863205"/>
            <a:ext cx="1593342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RBI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32020" y="1525340"/>
            <a:ext cx="2756916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RBI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2020" y="2105580"/>
            <a:ext cx="2756916" cy="50783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Debt </a:t>
            </a:r>
            <a:r>
              <a:rPr lang="en-US" sz="2700" dirty="0" err="1">
                <a:latin typeface="Arial Black" panose="020B0A04020102020204" pitchFamily="34" charset="0"/>
              </a:rPr>
              <a:t>Mgmt</a:t>
            </a:r>
            <a:endParaRPr lang="en-US" sz="2700" dirty="0">
              <a:latin typeface="Arial Black" panose="020B0A04020102020204" pitchFamily="34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2221992" y="1767715"/>
            <a:ext cx="2510028" cy="33786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2221992" y="2105579"/>
            <a:ext cx="2510028" cy="24237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650" y="2616534"/>
            <a:ext cx="2457450" cy="1754326"/>
          </a:xfrm>
          <a:prstGeom prst="right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SEBI </a:t>
            </a:r>
          </a:p>
          <a:p>
            <a:pPr algn="ctr"/>
            <a:r>
              <a:rPr lang="en-US" sz="2700" strike="sngStrike" dirty="0">
                <a:latin typeface="Arial Black" panose="020B0A04020102020204" pitchFamily="34" charset="0"/>
              </a:rPr>
              <a:t>FMC</a:t>
            </a:r>
            <a:r>
              <a:rPr lang="en-US" sz="2700" dirty="0"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700" dirty="0">
                <a:latin typeface="Arial Black" panose="020B0A04020102020204" pitchFamily="34" charset="0"/>
              </a:rPr>
              <a:t>IRDA </a:t>
            </a:r>
          </a:p>
          <a:p>
            <a:pPr algn="ctr"/>
            <a:r>
              <a:rPr lang="en-US" sz="2700" dirty="0">
                <a:latin typeface="Arial Black" panose="020B0A04020102020204" pitchFamily="34" charset="0"/>
              </a:rPr>
              <a:t>PFRDA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86100" y="3263342"/>
            <a:ext cx="1796796" cy="50783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UFA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880" y="4255720"/>
            <a:ext cx="1209681" cy="12096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3212" y="4546957"/>
            <a:ext cx="1593342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SAT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3373" y="3263341"/>
            <a:ext cx="2756916" cy="5078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FSAT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48716" y="3936355"/>
            <a:ext cx="2756916" cy="50783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FRA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61897" y="3505715"/>
            <a:ext cx="2786819" cy="1283615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70632" y="4521145"/>
            <a:ext cx="4935000" cy="50783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Resolution Corp (DICGC)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01234" y="5094116"/>
            <a:ext cx="2386686" cy="1338828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FSDC to monitor everything.</a:t>
            </a:r>
            <a:endParaRPr lang="en-US" sz="27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650" y="5094115"/>
            <a:ext cx="4487418" cy="923330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  <a:latin typeface="Arial Black" panose="020B0A04020102020204" pitchFamily="34" charset="0"/>
              </a:rPr>
              <a:t>Financial Data Management Centre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185" y="945808"/>
            <a:ext cx="2160482" cy="200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8" grpId="0" animBg="1"/>
      <p:bldP spid="21" grpId="0" animBg="1"/>
      <p:bldP spid="22" grpId="0" animBg="1"/>
      <p:bldP spid="16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" y="-323381"/>
            <a:ext cx="8952381" cy="75047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0208" y="3261946"/>
            <a:ext cx="5627982" cy="3402623"/>
          </a:xfrm>
          <a:prstGeom prst="rect">
            <a:avLst/>
          </a:prstGeom>
          <a:solidFill>
            <a:srgbClr val="207D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Done: FMC-&gt;SEBI (2015)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Problem: multiple tribunals with overlapping functions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 to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rationalize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number of tribunals and merge tribunals wherever appropriate.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7938" y="2215662"/>
            <a:ext cx="5046785" cy="72096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Tribunal mergers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28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3172"/>
            <a:ext cx="9144000" cy="617482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477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“Finance bill 2017” </a:t>
            </a:r>
            <a:r>
              <a:rPr lang="en-US" dirty="0"/>
              <a:t>= </a:t>
            </a:r>
            <a:r>
              <a:rPr lang="en-US" dirty="0" smtClean="0"/>
              <a:t>Merger of “Appellate </a:t>
            </a:r>
            <a:r>
              <a:rPr lang="en-US" smtClean="0"/>
              <a:t>Tribunals”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263138"/>
              </p:ext>
            </p:extLst>
          </p:nvPr>
        </p:nvGraphicFramePr>
        <p:xfrm>
          <a:off x="0" y="914398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ffectLst/>
              </a:rPr>
              <a:t>Financial Stability and Development Council (FSDC)?</a:t>
            </a:r>
            <a:endParaRPr lang="en-US" dirty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0" r="29563" b="55637"/>
          <a:stretch/>
        </p:blipFill>
        <p:spPr>
          <a:xfrm>
            <a:off x="3862631" y="1133747"/>
            <a:ext cx="1072662" cy="14199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Pentagon 10"/>
          <p:cNvSpPr/>
          <p:nvPr/>
        </p:nvSpPr>
        <p:spPr>
          <a:xfrm rot="295957">
            <a:off x="5585933" y="1048968"/>
            <a:ext cx="3174023" cy="101990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 of Economic Affairs 2010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371674825"/>
              </p:ext>
            </p:extLst>
          </p:nvPr>
        </p:nvGraphicFramePr>
        <p:xfrm>
          <a:off x="4380614" y="1844722"/>
          <a:ext cx="4561367" cy="3343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Rectangle 13"/>
          <p:cNvSpPr/>
          <p:nvPr/>
        </p:nvSpPr>
        <p:spPr>
          <a:xfrm>
            <a:off x="61546" y="914397"/>
            <a:ext cx="3200386" cy="17756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 Stability Board (FSB)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 G20 @BASEL,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Coordination between national bodies, since 2009.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Meets twice a year.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647" y="2488224"/>
            <a:ext cx="1700963" cy="157562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52718" y="6227761"/>
            <a:ext cx="7246119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 smtClean="0"/>
              <a:t>Macro </a:t>
            </a:r>
            <a:r>
              <a:rPr lang="en-US" sz="3200" dirty="0"/>
              <a:t>prudential supervision of the economy.  </a:t>
            </a:r>
          </a:p>
        </p:txBody>
      </p:sp>
    </p:spTree>
    <p:extLst>
      <p:ext uri="{BB962C8B-B14F-4D97-AF65-F5344CB8AC3E}">
        <p14:creationId xmlns:p14="http://schemas.microsoft.com/office/powerpoint/2010/main" val="187436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80EB98D-92A7-4DED-8A23-99D323444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C80EB98D-92A7-4DED-8A23-99D323444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3D6C506-130F-4269-BBDD-BC66456FA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83D6C506-130F-4269-BBDD-BC66456FA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D7712DE-FAD7-4676-A346-14319041B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ED7712DE-FAD7-4676-A346-14319041B6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UPSC Prelims 2016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1232"/>
            <a:ext cx="7886700" cy="6219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Correct statements about 'Financial </a:t>
            </a:r>
            <a:r>
              <a:rPr lang="en-US" dirty="0"/>
              <a:t>Stability and Development Council</a:t>
            </a:r>
            <a:r>
              <a:rPr lang="en-US" dirty="0" smtClean="0"/>
              <a:t>':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sz="4000" dirty="0" smtClean="0"/>
              <a:t>It </a:t>
            </a:r>
            <a:r>
              <a:rPr lang="en-US" sz="4000" dirty="0"/>
              <a:t>is an organ of NITI </a:t>
            </a:r>
            <a:r>
              <a:rPr lang="en-US" sz="4000" dirty="0" err="1"/>
              <a:t>Aayog</a:t>
            </a:r>
            <a:r>
              <a:rPr lang="en-US" sz="4000" dirty="0"/>
              <a:t>. </a:t>
            </a:r>
            <a:r>
              <a:rPr lang="en-US" sz="4000" dirty="0" smtClean="0">
                <a:solidFill>
                  <a:srgbClr val="FF0000"/>
                </a:solidFill>
              </a:rPr>
              <a:t>&lt;false&gt;</a:t>
            </a:r>
            <a:endParaRPr lang="en-US" sz="4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4000" dirty="0" smtClean="0"/>
              <a:t>It </a:t>
            </a:r>
            <a:r>
              <a:rPr lang="en-US" sz="4000" dirty="0"/>
              <a:t>is headed by the Union Finance Minister. </a:t>
            </a:r>
            <a:r>
              <a:rPr lang="en-US" sz="4000" dirty="0" smtClean="0"/>
              <a:t>&lt;</a:t>
            </a:r>
            <a:r>
              <a:rPr lang="en-US" sz="4000" dirty="0" smtClean="0">
                <a:solidFill>
                  <a:srgbClr val="92D050"/>
                </a:solidFill>
              </a:rPr>
              <a:t>true</a:t>
            </a:r>
            <a:r>
              <a:rPr lang="en-US" sz="4000" dirty="0" smtClean="0"/>
              <a:t>&gt;</a:t>
            </a:r>
            <a:endParaRPr lang="en-US" sz="4000" dirty="0"/>
          </a:p>
          <a:p>
            <a:pPr marL="514350" indent="-514350">
              <a:buFont typeface="+mj-lt"/>
              <a:buAutoNum type="arabicParenR"/>
            </a:pPr>
            <a:r>
              <a:rPr lang="en-US" sz="4000" dirty="0" smtClean="0"/>
              <a:t>It </a:t>
            </a:r>
            <a:r>
              <a:rPr lang="en-US" sz="4000" dirty="0"/>
              <a:t>monitors </a:t>
            </a:r>
            <a:r>
              <a:rPr lang="en-US" sz="4000" dirty="0" smtClean="0"/>
              <a:t>macro prudential </a:t>
            </a:r>
            <a:r>
              <a:rPr lang="en-US" sz="4000" dirty="0"/>
              <a:t>supervision of the economy. </a:t>
            </a:r>
            <a:r>
              <a:rPr lang="en-US" sz="4000" dirty="0" smtClean="0"/>
              <a:t> </a:t>
            </a:r>
            <a:endParaRPr lang="en-US" sz="4000" dirty="0"/>
          </a:p>
          <a:p>
            <a:pPr marL="0" indent="0">
              <a:buNone/>
            </a:pPr>
            <a:r>
              <a:rPr lang="en-US" dirty="0" smtClean="0"/>
              <a:t>Answer Choices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 smtClean="0">
                <a:solidFill>
                  <a:srgbClr val="FF0000"/>
                </a:solidFill>
              </a:rPr>
              <a:t>1 </a:t>
            </a:r>
            <a:r>
              <a:rPr lang="en-US" strike="sngStrike" dirty="0">
                <a:solidFill>
                  <a:srgbClr val="FF0000"/>
                </a:solidFill>
              </a:rPr>
              <a:t>and 2 only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3 </a:t>
            </a:r>
            <a:r>
              <a:rPr lang="en-US" dirty="0"/>
              <a:t>only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>
                <a:solidFill>
                  <a:srgbClr val="92D050"/>
                </a:solidFill>
              </a:rPr>
              <a:t>2 </a:t>
            </a:r>
            <a:r>
              <a:rPr lang="en-US" dirty="0">
                <a:solidFill>
                  <a:srgbClr val="92D050"/>
                </a:solidFill>
              </a:rPr>
              <a:t>and 3 only</a:t>
            </a:r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 smtClean="0">
                <a:solidFill>
                  <a:srgbClr val="FF0000"/>
                </a:solidFill>
              </a:rPr>
              <a:t>1</a:t>
            </a:r>
            <a:r>
              <a:rPr lang="en-US" strike="sngStrike" dirty="0">
                <a:solidFill>
                  <a:srgbClr val="FF0000"/>
                </a:solidFill>
              </a:rPr>
              <a:t>, 2 and 3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4483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4" grpId="0" build="p"/>
      <p:bldP spid="4" grpI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8" b="8579"/>
          <a:stretch/>
        </p:blipFill>
        <p:spPr>
          <a:xfrm>
            <a:off x="-17586" y="298527"/>
            <a:ext cx="9161585" cy="5996765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852318"/>
              </p:ext>
            </p:extLst>
          </p:nvPr>
        </p:nvGraphicFramePr>
        <p:xfrm>
          <a:off x="-17587" y="795524"/>
          <a:ext cx="9152793" cy="539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523"/>
          </a:xfr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BES171: </a:t>
            </a:r>
            <a:r>
              <a:rPr lang="en-US" strike="sngStrike" dirty="0" smtClean="0"/>
              <a:t>1) Banking </a:t>
            </a:r>
            <a:r>
              <a:rPr lang="en-US" dirty="0" smtClean="0"/>
              <a:t>2) </a:t>
            </a:r>
            <a:r>
              <a:rPr lang="en-US" dirty="0" smtClean="0">
                <a:solidFill>
                  <a:srgbClr val="FFFF00"/>
                </a:solidFill>
              </a:rPr>
              <a:t>Finance</a:t>
            </a:r>
            <a:r>
              <a:rPr lang="en-US" dirty="0" smtClean="0"/>
              <a:t> 3) Insurance 4) Financial Inclusion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exchange chronology has been asked in UPSC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49225" y="155575"/>
          <a:ext cx="6483350" cy="597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1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DA7F92-B8B4-4DC2-ADF4-D53F829B2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8DA7F92-B8B4-4DC2-ADF4-D53F829B26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1D7CC7-2E9F-44B7-97A1-BB624C779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F81D7CC7-2E9F-44B7-97A1-BB624C7790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E22E10-C252-43B1-9BB5-D3A9213D3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8CE22E10-C252-43B1-9BB5-D3A9213D30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D6F8B7-1765-4C31-9B49-77BF86E710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F3D6F8B7-1765-4C31-9B49-77BF86E710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17FC69-C03A-4C8C-A81C-83689C0DDD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BF17FC69-C03A-4C8C-A81C-83689C0DDD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9EF6FC-B588-4235-A94F-754FB9408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969EF6FC-B588-4235-A94F-754FB9408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13400" cy="4210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25" y="3810000"/>
            <a:ext cx="1638300" cy="16383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06337830"/>
              </p:ext>
            </p:extLst>
          </p:nvPr>
        </p:nvGraphicFramePr>
        <p:xfrm>
          <a:off x="2063750" y="4813301"/>
          <a:ext cx="5010150" cy="2044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80782585"/>
              </p:ext>
            </p:extLst>
          </p:nvPr>
        </p:nvGraphicFramePr>
        <p:xfrm>
          <a:off x="5130800" y="1781175"/>
          <a:ext cx="4013200" cy="345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6467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32DA24-DFEA-445E-B0CA-89CBB70F07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232DA24-DFEA-445E-B0CA-89CBB70F07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40A024-8BDE-4F4C-A3CA-4F53FEA06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140A024-8BDE-4F4C-A3CA-4F53FEA06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CAF658-2323-4130-80EC-D8889200F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35CAF658-2323-4130-80EC-D8889200F2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290BDB-A0F0-4531-B61D-9F237EE78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C9290BDB-A0F0-4531-B61D-9F237EE783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CB8C50-86C6-4344-A090-E63D4C682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3CB8C50-86C6-4344-A090-E63D4C6820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8E206B-670D-4F00-810C-D259AE58D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2D8E206B-670D-4F00-810C-D259AE58D9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12266" cy="375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3759200"/>
                <a:ext cx="7924800" cy="2487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𝐵𝑆𝐸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𝑆𝐸𝑁𝑆𝐸𝑋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𝐹𝐹𝑀𝐶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@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𝑝𝑟𝑒𝑠𝑒𝑛𝑡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𝐵𝑎𝑠𝑒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𝑌𝑒𝑎𝑟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∗100</m:t>
                          </m:r>
                        </m:e>
                      </m:d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crore</m:t>
                              </m:r>
                            </m:num>
                            <m:den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lakh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∗100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=20,000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𝑆𝐸𝑁𝑆𝐸𝑋</m:t>
                      </m:r>
                    </m:oMath>
                  </m:oMathPara>
                </a14:m>
                <a:endParaRPr lang="en-US" sz="32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759200"/>
                <a:ext cx="7924800" cy="2487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Process 3"/>
          <p:cNvSpPr/>
          <p:nvPr/>
        </p:nvSpPr>
        <p:spPr>
          <a:xfrm>
            <a:off x="5113866" y="139700"/>
            <a:ext cx="4030134" cy="38481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u="sng" dirty="0" smtClean="0"/>
              <a:t>What is SENSEX? </a:t>
            </a:r>
          </a:p>
          <a:p>
            <a:r>
              <a:rPr lang="en-US" sz="3600" u="sng" dirty="0" smtClean="0"/>
              <a:t>(Sensitive index)</a:t>
            </a:r>
            <a:endParaRPr lang="en-US" sz="3600" u="sng" dirty="0"/>
          </a:p>
          <a:p>
            <a:r>
              <a:rPr lang="en-US" sz="3600" dirty="0" smtClean="0"/>
              <a:t>weighed </a:t>
            </a:r>
            <a:r>
              <a:rPr lang="en-US" sz="3600" dirty="0"/>
              <a:t>average of FFMC of 30 </a:t>
            </a:r>
            <a:r>
              <a:rPr lang="en-US" sz="3600" dirty="0" smtClean="0"/>
              <a:t>companies, selected by BSE’s “Index Cell”.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308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638" cy="3429479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0781350"/>
              </p:ext>
            </p:extLst>
          </p:nvPr>
        </p:nvGraphicFramePr>
        <p:xfrm>
          <a:off x="463550" y="2175795"/>
          <a:ext cx="80391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842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CC1780-DCA3-4EE2-AB83-D58E23ED4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0FCC1780-DCA3-4EE2-AB83-D58E23ED49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51C5D9-B6B2-4EE9-8046-E43BA65C8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FB51C5D9-B6B2-4EE9-8046-E43BA65C8A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D2C8D2-C280-4B44-B547-CFC1B9CA2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A9D2C8D2-C280-4B44-B547-CFC1B9CA2D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60EAA7-9290-4B4A-BDFB-B3E70463C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4860EAA7-9290-4B4A-BDFB-B3E70463C8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932"/>
            <a:ext cx="9144000" cy="623006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3618639" y="1432579"/>
            <a:ext cx="3229762" cy="335560"/>
          </a:xfrm>
          <a:prstGeom prst="wedgeRectCallout">
            <a:avLst>
              <a:gd name="adj1" fmla="val 24147"/>
              <a:gd name="adj2" fmla="val 234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New Governor, rate cut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5233520" y="4072657"/>
            <a:ext cx="2672862" cy="1088230"/>
          </a:xfrm>
          <a:prstGeom prst="wedgeRectCallout">
            <a:avLst>
              <a:gd name="adj1" fmla="val 28525"/>
              <a:gd name="adj2" fmla="val -960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Demonetization (385)</a:t>
            </a:r>
          </a:p>
          <a:p>
            <a:pPr algn="ctr"/>
            <a:r>
              <a:rPr lang="en-US" sz="2400" dirty="0" smtClean="0"/>
              <a:t>US Election outcome [IT, Pharma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▼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7398687" y="1837592"/>
            <a:ext cx="1510018" cy="796955"/>
          </a:xfrm>
          <a:prstGeom prst="wedgeRectCallout">
            <a:avLst>
              <a:gd name="adj1" fmla="val -4530"/>
              <a:gd name="adj2" fmla="val 11965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OPEC deal for cutback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3498210" y="4209175"/>
            <a:ext cx="1510018" cy="796955"/>
          </a:xfrm>
          <a:prstGeom prst="wedgeRectCallout">
            <a:avLst>
              <a:gd name="adj1" fmla="val 14811"/>
              <a:gd name="adj2" fmla="val -13411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BREXIT referendum</a:t>
            </a:r>
            <a:endParaRPr lang="en-US" sz="2400" dirty="0"/>
          </a:p>
        </p:txBody>
      </p:sp>
      <p:sp>
        <p:nvSpPr>
          <p:cNvPr id="9" name="Rectangular Callout 8"/>
          <p:cNvSpPr/>
          <p:nvPr/>
        </p:nvSpPr>
        <p:spPr>
          <a:xfrm>
            <a:off x="1037492" y="1837592"/>
            <a:ext cx="3534508" cy="1257300"/>
          </a:xfrm>
          <a:prstGeom prst="wedgeRectCallout">
            <a:avLst>
              <a:gd name="adj1" fmla="val -29370"/>
              <a:gd name="adj2" fmla="val 11177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SENSEX: 800 pt. </a:t>
            </a:r>
            <a:r>
              <a:rPr lang="en-US" dirty="0">
                <a:latin typeface="Franklin Gothic Medium Cond" panose="020B0606030402020204" pitchFamily="34" charset="0"/>
              </a:rPr>
              <a:t>▼</a:t>
            </a:r>
            <a:r>
              <a:rPr lang="en-US" dirty="0" smtClean="0"/>
              <a:t>“Bloodbath” “</a:t>
            </a:r>
            <a:r>
              <a:rPr lang="en-US" dirty="0" err="1" smtClean="0"/>
              <a:t>Bearhug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>
                <a:latin typeface="Franklin Gothic Medium Cond" panose="020B0606030402020204" pitchFamily="34" charset="0"/>
              </a:rPr>
              <a:t>▼</a:t>
            </a:r>
            <a:r>
              <a:rPr lang="en-US" dirty="0" smtClean="0"/>
              <a:t>Q3 profit SBI, Tata et al.</a:t>
            </a:r>
          </a:p>
          <a:p>
            <a:pPr algn="ctr"/>
            <a:r>
              <a:rPr lang="en-US" dirty="0" smtClean="0"/>
              <a:t>US fed: US &amp; global turmoil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670" y="2923183"/>
            <a:ext cx="1640541" cy="1181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744" y="1714798"/>
            <a:ext cx="927926" cy="859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053" y="3630706"/>
            <a:ext cx="1188031" cy="9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816</TotalTime>
  <Words>2153</Words>
  <Application>Microsoft Office PowerPoint</Application>
  <PresentationFormat>On-screen Show (4:3)</PresentationFormat>
  <Paragraphs>475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Arial</vt:lpstr>
      <vt:lpstr>Arial Black</vt:lpstr>
      <vt:lpstr>Arial Narrow</vt:lpstr>
      <vt:lpstr>Arial Unicode MS</vt:lpstr>
      <vt:lpstr>Calibri</vt:lpstr>
      <vt:lpstr>Cambria Math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</vt:lpstr>
      <vt:lpstr>BES171: 1) Banking 2) Finance 3) Insurance 4) Financial Inclusion</vt:lpstr>
      <vt:lpstr>“finance” required to start a company or expand company..</vt:lpstr>
      <vt:lpstr>In primary market on 1st April 1979, if Kingfisher IPO was issued</vt:lpstr>
      <vt:lpstr>Towards SENSEX</vt:lpstr>
      <vt:lpstr>Stock exchange chronology has been asked in UPSC</vt:lpstr>
      <vt:lpstr>PowerPoint Presentation</vt:lpstr>
      <vt:lpstr>PowerPoint Presentation</vt:lpstr>
      <vt:lpstr>PowerPoint Presentation</vt:lpstr>
      <vt:lpstr>PowerPoint Presentation</vt:lpstr>
      <vt:lpstr>Impact of demonetization: felt, but not “DRASTIC”</vt:lpstr>
      <vt:lpstr>PowerPoint Presentation</vt:lpstr>
      <vt:lpstr>PowerPoint Presentation</vt:lpstr>
      <vt:lpstr>PowerPoint Presentation</vt:lpstr>
      <vt:lpstr>BES171: 1) Banking 2) Finance 3) Insurance 4) Financial Inclusion</vt:lpstr>
      <vt:lpstr>If online trading, then where are the physical shares &amp; Bonds?</vt:lpstr>
      <vt:lpstr>Roopal Panchal IPO Scam  DEMAT SCAM (2003-05)</vt:lpstr>
      <vt:lpstr>PowerPoint Presentation</vt:lpstr>
      <vt:lpstr>PowerPoint Presentation</vt:lpstr>
      <vt:lpstr>PowerPoint Presentation</vt:lpstr>
      <vt:lpstr>PowerPoint Presentation</vt:lpstr>
      <vt:lpstr>Measures to deepen of Capital market, Corporate Bond Market, while protecting small investors..</vt:lpstr>
      <vt:lpstr>SCAMS and circuit breaker?</vt:lpstr>
      <vt:lpstr>Circuit breaker?</vt:lpstr>
      <vt:lpstr>Badla system: Carry forward system, “betting” on borrowed money.</vt:lpstr>
      <vt:lpstr>Dabba Trading? Or “Bucketing”</vt:lpstr>
      <vt:lpstr>Securities and Exchange Board of India (SEBI) भारतीय प्रतिभूति और विनिमय बोर्ड, Mumbai</vt:lpstr>
      <vt:lpstr>Securities and Exchange Board of India (SEBI)</vt:lpstr>
      <vt:lpstr>Commodity Trading</vt:lpstr>
      <vt:lpstr>PowerPoint Presentation</vt:lpstr>
      <vt:lpstr>Chit fund: monthly 10k contribute x 3 months….</vt:lpstr>
      <vt:lpstr>Put the ‘chit’- how much loan you need?  “Auction”…Lowest bidder to get amount</vt:lpstr>
      <vt:lpstr>First month, Alok Borrowed  Rs. 25,000</vt:lpstr>
      <vt:lpstr>Chit fund</vt:lpstr>
      <vt:lpstr>Modus operandi of Chit fund scams….</vt:lpstr>
      <vt:lpstr>Ponzy, Multi-layer marketing Scams are not confined geographically</vt:lpstr>
      <vt:lpstr>Multi-State Cooperative Societies Act, 2002  (MSCS Act)</vt:lpstr>
      <vt:lpstr>PowerPoint Presentation</vt:lpstr>
      <vt:lpstr>What if fraud in regulated financial intermediaries?</vt:lpstr>
      <vt:lpstr>PowerPoint Presentation</vt:lpstr>
      <vt:lpstr>FSLRC: Present vs Future Agencies</vt:lpstr>
      <vt:lpstr>PowerPoint Presentation</vt:lpstr>
      <vt:lpstr>“Finance bill 2017” = Merger of “Appellate Tribunals”</vt:lpstr>
      <vt:lpstr>Financial Stability and Development Council (FSDC)?</vt:lpstr>
      <vt:lpstr>PowerPoint Presentation</vt:lpstr>
      <vt:lpstr>BES171: 1) Banking 2) Finance 3) Insurance 4) Financial Inclusion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371</cp:revision>
  <dcterms:created xsi:type="dcterms:W3CDTF">2017-02-17T14:02:42Z</dcterms:created>
  <dcterms:modified xsi:type="dcterms:W3CDTF">2017-05-24T16:20:09Z</dcterms:modified>
</cp:coreProperties>
</file>